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</p:sldIdLst>
  <p:sldSz cx="5759450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142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G:\PHD\CEMENTITIOUS\workshops%20and%20joint%20paper\Nature%20paper%20content\Latex%202%20pages%20figure%20(1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G:\PHD\CEMENTITIOUS\RHEOMETER\TA%20Rheometer\round%202%202018\flow\summer%202018%20second%20round%20FLOW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826247994487779"/>
          <c:y val="0.14796058387438413"/>
          <c:w val="0.73739644738280075"/>
          <c:h val="0.6674220264943681"/>
        </c:manualLayout>
      </c:layout>
      <c:barChart>
        <c:barDir val="col"/>
        <c:grouping val="clustered"/>
        <c:varyColors val="0"/>
        <c:ser>
          <c:idx val="1"/>
          <c:order val="0"/>
          <c:tx>
            <c:v>G*</c:v>
          </c:tx>
          <c:spPr>
            <a:solidFill>
              <a:srgbClr val="E7E6E6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'Nature paper figure'!$V$4:$V$7</c:f>
                <c:numCache>
                  <c:formatCode>General</c:formatCode>
                  <c:ptCount val="4"/>
                  <c:pt idx="0">
                    <c:v>0.45772494912481321</c:v>
                  </c:pt>
                  <c:pt idx="1">
                    <c:v>0.21072019858179392</c:v>
                  </c:pt>
                  <c:pt idx="2">
                    <c:v>0.18631473703506352</c:v>
                  </c:pt>
                  <c:pt idx="3">
                    <c:v>0.67090982833609303</c:v>
                  </c:pt>
                </c:numCache>
              </c:numRef>
            </c:plus>
            <c:minus>
              <c:numRef>
                <c:f>'Nature paper figure'!$W$4:$W$7</c:f>
                <c:numCache>
                  <c:formatCode>General</c:formatCode>
                  <c:ptCount val="4"/>
                  <c:pt idx="0">
                    <c:v>0.79480239947276088</c:v>
                  </c:pt>
                  <c:pt idx="1">
                    <c:v>0.76426388906839815</c:v>
                  </c:pt>
                  <c:pt idx="2">
                    <c:v>0.64484530372292159</c:v>
                  </c:pt>
                  <c:pt idx="3">
                    <c:v>0.57936047680511216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'Nature paper figure'!$B$4:$B$7</c:f>
              <c:strCache>
                <c:ptCount val="4"/>
                <c:pt idx="0">
                  <c:v>290418</c:v>
                </c:pt>
                <c:pt idx="1">
                  <c:v>060318 3</c:v>
                </c:pt>
                <c:pt idx="2">
                  <c:v>170418</c:v>
                </c:pt>
                <c:pt idx="3">
                  <c:v>160518</c:v>
                </c:pt>
              </c:strCache>
            </c:strRef>
          </c:cat>
          <c:val>
            <c:numRef>
              <c:f>'Nature paper figure'!$S$4:$S$7</c:f>
              <c:numCache>
                <c:formatCode>0.00</c:formatCode>
                <c:ptCount val="4"/>
                <c:pt idx="0">
                  <c:v>4.6487902800835696</c:v>
                </c:pt>
                <c:pt idx="1">
                  <c:v>6.7415971633954985</c:v>
                </c:pt>
                <c:pt idx="2">
                  <c:v>4.6848232897557143</c:v>
                </c:pt>
                <c:pt idx="3">
                  <c:v>8.1334887853482964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31-4E30-B4C3-0EA0FB2ECD27}"/>
            </c:ext>
          </c:extLst>
        </c:ser>
        <c:ser>
          <c:idx val="2"/>
          <c:order val="1"/>
          <c:tx>
            <c:v>Phase Angle</c:v>
          </c:tx>
          <c:spPr>
            <a:solidFill>
              <a:srgbClr val="E7E6E6">
                <a:lumMod val="50000"/>
              </a:srgbClr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'Nature paper figure'!$AA$4:$AA$7</c:f>
                <c:numCache>
                  <c:formatCode>General</c:formatCode>
                  <c:ptCount val="4"/>
                  <c:pt idx="0">
                    <c:v>1.2262957203994205</c:v>
                  </c:pt>
                  <c:pt idx="1">
                    <c:v>0.48322522111269395</c:v>
                  </c:pt>
                  <c:pt idx="2">
                    <c:v>2.7147981208053684</c:v>
                  </c:pt>
                  <c:pt idx="3">
                    <c:v>0.5405136857142876</c:v>
                  </c:pt>
                </c:numCache>
              </c:numRef>
            </c:plus>
            <c:minus>
              <c:numRef>
                <c:f>'Nature paper figure'!$AB$4:$AB$7</c:f>
                <c:numCache>
                  <c:formatCode>General</c:formatCode>
                  <c:ptCount val="4"/>
                  <c:pt idx="0">
                    <c:v>1.8023042796005804</c:v>
                  </c:pt>
                  <c:pt idx="1">
                    <c:v>0.6244747788873064</c:v>
                  </c:pt>
                  <c:pt idx="2">
                    <c:v>0.73135187919463163</c:v>
                  </c:pt>
                  <c:pt idx="3">
                    <c:v>0.58029631428571249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'Nature paper figure'!$B$4:$B$7</c:f>
              <c:strCache>
                <c:ptCount val="4"/>
                <c:pt idx="0">
                  <c:v>290418</c:v>
                </c:pt>
                <c:pt idx="1">
                  <c:v>060318 3</c:v>
                </c:pt>
                <c:pt idx="2">
                  <c:v>170418</c:v>
                </c:pt>
                <c:pt idx="3">
                  <c:v>160518</c:v>
                </c:pt>
              </c:strCache>
            </c:strRef>
          </c:cat>
          <c:val>
            <c:numRef>
              <c:f>'Nature paper figure'!$X$4:$X$7</c:f>
              <c:numCache>
                <c:formatCode>0.00</c:formatCode>
                <c:ptCount val="4"/>
                <c:pt idx="0">
                  <c:v>18.39240427960058</c:v>
                </c:pt>
                <c:pt idx="1">
                  <c:v>3.6950947788873063</c:v>
                </c:pt>
                <c:pt idx="2">
                  <c:v>2.2751118791946316</c:v>
                </c:pt>
                <c:pt idx="3">
                  <c:v>1.6953363142857125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31-4E30-B4C3-0EA0FB2EC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6"/>
        <c:overlap val="-100"/>
        <c:axId val="484631608"/>
        <c:axId val="341152928"/>
        <c:extLst>
          <c:ext xmlns:c15="http://schemas.microsoft.com/office/drawing/2012/chart" uri="{02D57815-91ED-43cb-92C2-25804820EDAC}">
            <c15:filteredBarSeries>
              <c15:ser>
                <c:idx val="5"/>
                <c:order val="2"/>
                <c:tx>
                  <c:v>Compressive strength</c:v>
                </c:tx>
                <c:spPr>
                  <a:solidFill>
                    <a:srgbClr val="E7E6E6">
                      <a:lumMod val="75000"/>
                    </a:srgbClr>
                  </a:solidFill>
                  <a:ln>
                    <a:solidFill>
                      <a:sysClr val="windowText" lastClr="000000"/>
                    </a:solidFill>
                  </a:ln>
                  <a:effectLst/>
                </c:spPr>
                <c:invertIfNegative val="0"/>
                <c:errBars>
                  <c:errBarType val="both"/>
                  <c:errValType val="cust"/>
                  <c:noEndCap val="0"/>
                  <c:plus>
                    <c:numRef>
                      <c:extLst>
                        <c:ext uri="{02D57815-91ED-43cb-92C2-25804820EDAC}">
                          <c15:formulaRef>
                            <c15:sqref>'Nature paper figure'!$K$4:$K$7</c15:sqref>
                          </c15:formulaRef>
                        </c:ext>
                      </c:extLst>
                      <c:numCache>
                        <c:formatCode>General</c:formatCode>
                        <c:ptCount val="4"/>
                        <c:pt idx="0">
                          <c:v>0.40749999999999886</c:v>
                        </c:pt>
                        <c:pt idx="1">
                          <c:v>1.6024999999999956</c:v>
                        </c:pt>
                        <c:pt idx="2">
                          <c:v>0.25</c:v>
                        </c:pt>
                        <c:pt idx="3">
                          <c:v>0.67125000000000057</c:v>
                        </c:pt>
                      </c:numCache>
                    </c:numRef>
                  </c:plus>
                  <c:minus>
                    <c:numRef>
                      <c:extLst>
                        <c:ext uri="{02D57815-91ED-43cb-92C2-25804820EDAC}">
                          <c15:formulaRef>
                            <c15:sqref>'Nature paper figure'!$M$4:$M$7</c15:sqref>
                          </c15:formulaRef>
                        </c:ext>
                      </c:extLst>
                      <c:numCache>
                        <c:formatCode>General</c:formatCode>
                        <c:ptCount val="4"/>
                        <c:pt idx="0">
                          <c:v>0.61124999999999829</c:v>
                        </c:pt>
                        <c:pt idx="1">
                          <c:v>0.89125000000000298</c:v>
                        </c:pt>
                        <c:pt idx="2">
                          <c:v>0.22500000000000142</c:v>
                        </c:pt>
                        <c:pt idx="3">
                          <c:v>0.97875000000000156</c:v>
                        </c:pt>
                      </c:numCache>
                    </c:numRef>
                  </c:minus>
                  <c:spPr>
                    <a:noFill/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round/>
                    </a:ln>
                    <a:effectLst/>
                  </c:spPr>
                </c:errBars>
                <c:cat>
                  <c:strRef>
                    <c:extLst>
                      <c:ext uri="{02D57815-91ED-43cb-92C2-25804820EDAC}">
                        <c15:formulaRef>
                          <c15:sqref>'Nature paper figure'!$B$4:$B$7</c15:sqref>
                        </c15:formulaRef>
                      </c:ext>
                    </c:extLst>
                    <c:strCache>
                      <c:ptCount val="4"/>
                      <c:pt idx="0">
                        <c:v>290418</c:v>
                      </c:pt>
                      <c:pt idx="1">
                        <c:v>060318 3</c:v>
                      </c:pt>
                      <c:pt idx="2">
                        <c:v>170418</c:v>
                      </c:pt>
                      <c:pt idx="3">
                        <c:v>160518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'Nature paper figure'!$I$4:$I$7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26.96125</c:v>
                      </c:pt>
                      <c:pt idx="1">
                        <c:v>24.641250000000003</c:v>
                      </c:pt>
                      <c:pt idx="2">
                        <c:v>19.350000000000001</c:v>
                      </c:pt>
                      <c:pt idx="3">
                        <c:v>22.785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C931-4E30-B4C3-0EA0FB2ECD27}"/>
                  </c:ext>
                </c:extLst>
              </c15:ser>
            </c15:filteredBarSeries>
            <c15:filteredBarSeries>
              <c15:ser>
                <c:idx val="6"/>
                <c:order val="3"/>
                <c:tx>
                  <c:v>Flexural strength</c:v>
                </c:tx>
                <c:spPr>
                  <a:solidFill>
                    <a:srgbClr val="E7E6E6">
                      <a:lumMod val="50000"/>
                    </a:srgbClr>
                  </a:solidFill>
                  <a:ln>
                    <a:solidFill>
                      <a:sysClr val="windowText" lastClr="000000"/>
                    </a:solidFill>
                  </a:ln>
                  <a:effectLst/>
                </c:spPr>
                <c:invertIfNegative val="0"/>
                <c:errBars>
                  <c:errBarType val="both"/>
                  <c:errValType val="cust"/>
                  <c:noEndCap val="0"/>
                  <c:plus>
                    <c:numRef>
                      <c:extLst xmlns:c15="http://schemas.microsoft.com/office/drawing/2012/chart">
                        <c:ext xmlns:c15="http://schemas.microsoft.com/office/drawing/2012/chart" uri="{02D57815-91ED-43cb-92C2-25804820EDAC}">
                          <c15:formulaRef>
                            <c15:sqref>'Nature paper figure'!$F$4:$F$7</c15:sqref>
                          </c15:formulaRef>
                        </c:ext>
                      </c:extLst>
                      <c:numCache>
                        <c:formatCode>General</c:formatCode>
                        <c:ptCount val="4"/>
                        <c:pt idx="0">
                          <c:v>0.25461458333333375</c:v>
                        </c:pt>
                        <c:pt idx="1">
                          <c:v>0.84423437500000009</c:v>
                        </c:pt>
                        <c:pt idx="2">
                          <c:v>7.1979166666666483E-2</c:v>
                        </c:pt>
                        <c:pt idx="3">
                          <c:v>0.1229322916666673</c:v>
                        </c:pt>
                      </c:numCache>
                    </c:numRef>
                  </c:plus>
                  <c:minus>
                    <c:numRef>
                      <c:extLst xmlns:c15="http://schemas.microsoft.com/office/drawing/2012/chart">
                        <c:ext xmlns:c15="http://schemas.microsoft.com/office/drawing/2012/chart" uri="{02D57815-91ED-43cb-92C2-25804820EDAC}">
                          <c15:formulaRef>
                            <c15:sqref>'Nature paper figure'!$H$4:$H$7</c15:sqref>
                          </c15:formulaRef>
                        </c:ext>
                      </c:extLst>
                      <c:numCache>
                        <c:formatCode>General</c:formatCode>
                        <c:ptCount val="4"/>
                        <c:pt idx="0">
                          <c:v>0.35236979166666638</c:v>
                        </c:pt>
                        <c:pt idx="1">
                          <c:v>0.95789843749999992</c:v>
                        </c:pt>
                        <c:pt idx="2">
                          <c:v>0.10872395833333348</c:v>
                        </c:pt>
                        <c:pt idx="3">
                          <c:v>0.14756770833333288</c:v>
                        </c:pt>
                      </c:numCache>
                    </c:numRef>
                  </c:minus>
                  <c:spPr>
                    <a:noFill/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round/>
                    </a:ln>
                    <a:effectLst/>
                  </c:spPr>
                </c:errBar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'Nature paper figure'!$B$4:$B$7</c15:sqref>
                        </c15:formulaRef>
                      </c:ext>
                    </c:extLst>
                    <c:strCache>
                      <c:ptCount val="4"/>
                      <c:pt idx="0">
                        <c:v>290418</c:v>
                      </c:pt>
                      <c:pt idx="1">
                        <c:v>060318 3</c:v>
                      </c:pt>
                      <c:pt idx="2">
                        <c:v>170418</c:v>
                      </c:pt>
                      <c:pt idx="3">
                        <c:v>160518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'Nature paper figure'!$D$4:$D$7</c15:sqref>
                        </c15:formulaRef>
                      </c:ext>
                    </c:extLst>
                    <c:numCache>
                      <c:formatCode>0.00</c:formatCode>
                      <c:ptCount val="4"/>
                      <c:pt idx="0">
                        <c:v>3.2818385416666662</c:v>
                      </c:pt>
                      <c:pt idx="1">
                        <c:v>6.9299843750000001</c:v>
                      </c:pt>
                      <c:pt idx="2">
                        <c:v>3.7706927083333337</c:v>
                      </c:pt>
                      <c:pt idx="3">
                        <c:v>4.342911458333333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C931-4E30-B4C3-0EA0FB2ECD27}"/>
                  </c:ext>
                </c:extLst>
              </c15:ser>
            </c15:filteredBarSeries>
          </c:ext>
        </c:extLst>
      </c:barChart>
      <c:catAx>
        <c:axId val="4846316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Mix</a:t>
                </a:r>
              </a:p>
            </c:rich>
          </c:tx>
          <c:layout>
            <c:manualLayout>
              <c:xMode val="edge"/>
              <c:yMode val="edge"/>
              <c:x val="0.54977733482409863"/>
              <c:y val="0.895183153484938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41152928"/>
        <c:crosses val="autoZero"/>
        <c:auto val="1"/>
        <c:lblAlgn val="ctr"/>
        <c:lblOffset val="100"/>
        <c:noMultiLvlLbl val="0"/>
      </c:catAx>
      <c:valAx>
        <c:axId val="341152928"/>
        <c:scaling>
          <c:orientation val="minMax"/>
          <c:max val="2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G* (MPa), </a:t>
                </a:r>
                <a:r>
                  <a:rPr lang="el-GR" sz="1400" b="0" i="0" u="none" strike="noStrike" baseline="0" dirty="0">
                    <a:effectLst/>
                  </a:rPr>
                  <a:t>δ</a:t>
                </a:r>
                <a:r>
                  <a:rPr lang="en-GB" dirty="0"/>
                  <a:t> </a:t>
                </a:r>
                <a:r>
                  <a:rPr lang="en-US" dirty="0"/>
                  <a:t>(°)</a:t>
                </a:r>
              </a:p>
            </c:rich>
          </c:tx>
          <c:layout>
            <c:manualLayout>
              <c:xMode val="edge"/>
              <c:yMode val="edge"/>
              <c:x val="2.8640255709229762E-2"/>
              <c:y val="0.316888862410322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4631608"/>
        <c:crosses val="autoZero"/>
        <c:crossBetween val="between"/>
        <c:majorUnit val="5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37751547198385438"/>
          <c:y val="7.932359221043285E-2"/>
          <c:w val="0.61853032577333455"/>
          <c:h val="0.1158554742060751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659759582294872"/>
          <c:y val="0.17405289860671147"/>
          <c:w val="0.8467296129033316"/>
          <c:h val="0.64948792569127889"/>
        </c:manualLayout>
      </c:layout>
      <c:scatterChart>
        <c:scatterStyle val="smoothMarker"/>
        <c:varyColors val="0"/>
        <c:ser>
          <c:idx val="2"/>
          <c:order val="2"/>
          <c:tx>
            <c:v>060318 3</c:v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'060318 3 sweep'!$AF$17:$AF$84</c:f>
              <c:numCache>
                <c:formatCode>General</c:formatCode>
                <c:ptCount val="68"/>
                <c:pt idx="0">
                  <c:v>4.6925000000000002E-5</c:v>
                </c:pt>
                <c:pt idx="1">
                  <c:v>8.6735899999999997E-5</c:v>
                </c:pt>
                <c:pt idx="2">
                  <c:v>9.2578799999999995E-5</c:v>
                </c:pt>
                <c:pt idx="3">
                  <c:v>1.0898199999999999E-4</c:v>
                </c:pt>
                <c:pt idx="4">
                  <c:v>1.9027900000000001E-4</c:v>
                </c:pt>
                <c:pt idx="5">
                  <c:v>2.0787900000000001E-4</c:v>
                </c:pt>
                <c:pt idx="6">
                  <c:v>2.6369499999999999E-4</c:v>
                </c:pt>
                <c:pt idx="7">
                  <c:v>3.9962199999999998E-4</c:v>
                </c:pt>
                <c:pt idx="8">
                  <c:v>5.5494300000000002E-4</c:v>
                </c:pt>
                <c:pt idx="9">
                  <c:v>7.3532100000000004E-4</c:v>
                </c:pt>
                <c:pt idx="10">
                  <c:v>1.01344E-3</c:v>
                </c:pt>
                <c:pt idx="11">
                  <c:v>1.3455800000000001E-3</c:v>
                </c:pt>
                <c:pt idx="12">
                  <c:v>1.7876999999999999E-3</c:v>
                </c:pt>
                <c:pt idx="13">
                  <c:v>2.4361399999999998E-3</c:v>
                </c:pt>
                <c:pt idx="14">
                  <c:v>3.3167700000000001E-3</c:v>
                </c:pt>
                <c:pt idx="15">
                  <c:v>4.52843E-3</c:v>
                </c:pt>
                <c:pt idx="16">
                  <c:v>6.0905600000000001E-3</c:v>
                </c:pt>
                <c:pt idx="17">
                  <c:v>7.7109700000000002E-3</c:v>
                </c:pt>
                <c:pt idx="18">
                  <c:v>1.00129E-2</c:v>
                </c:pt>
                <c:pt idx="19">
                  <c:v>1.2936899999999999E-2</c:v>
                </c:pt>
                <c:pt idx="20">
                  <c:v>1.6105499999999998E-2</c:v>
                </c:pt>
                <c:pt idx="21">
                  <c:v>2.0029600000000002E-2</c:v>
                </c:pt>
                <c:pt idx="22">
                  <c:v>2.55406E-2</c:v>
                </c:pt>
                <c:pt idx="23">
                  <c:v>3.1682700000000001E-2</c:v>
                </c:pt>
                <c:pt idx="24">
                  <c:v>4.0376599999999999E-2</c:v>
                </c:pt>
                <c:pt idx="25">
                  <c:v>5.0138099999999998E-2</c:v>
                </c:pt>
                <c:pt idx="26">
                  <c:v>6.42263E-2</c:v>
                </c:pt>
                <c:pt idx="27">
                  <c:v>8.0273499999999998E-2</c:v>
                </c:pt>
                <c:pt idx="28">
                  <c:v>9.9551100000000003E-2</c:v>
                </c:pt>
                <c:pt idx="29">
                  <c:v>0.126219</c:v>
                </c:pt>
                <c:pt idx="30">
                  <c:v>0.159667</c:v>
                </c:pt>
                <c:pt idx="31">
                  <c:v>0.19960900000000001</c:v>
                </c:pt>
                <c:pt idx="32">
                  <c:v>0.25200400000000001</c:v>
                </c:pt>
                <c:pt idx="33">
                  <c:v>0.31608599999999998</c:v>
                </c:pt>
                <c:pt idx="34">
                  <c:v>0.39828799999999998</c:v>
                </c:pt>
                <c:pt idx="35">
                  <c:v>0.50089399999999995</c:v>
                </c:pt>
                <c:pt idx="36">
                  <c:v>0.631274</c:v>
                </c:pt>
                <c:pt idx="37">
                  <c:v>0.79453200000000002</c:v>
                </c:pt>
                <c:pt idx="38">
                  <c:v>1.00007</c:v>
                </c:pt>
                <c:pt idx="39">
                  <c:v>1.2590399999999999</c:v>
                </c:pt>
                <c:pt idx="40">
                  <c:v>1.5845199999999999</c:v>
                </c:pt>
                <c:pt idx="41">
                  <c:v>1.9949399999999999</c:v>
                </c:pt>
                <c:pt idx="42">
                  <c:v>2.51193</c:v>
                </c:pt>
                <c:pt idx="43">
                  <c:v>3.16262</c:v>
                </c:pt>
                <c:pt idx="44">
                  <c:v>3.98169</c:v>
                </c:pt>
                <c:pt idx="45">
                  <c:v>5.0113300000000001</c:v>
                </c:pt>
                <c:pt idx="46">
                  <c:v>6.3092899999999998</c:v>
                </c:pt>
                <c:pt idx="47">
                  <c:v>7.9432099999999997</c:v>
                </c:pt>
                <c:pt idx="48">
                  <c:v>9.9996899999999993</c:v>
                </c:pt>
                <c:pt idx="49">
                  <c:v>12.588699999999999</c:v>
                </c:pt>
                <c:pt idx="50">
                  <c:v>15.8485</c:v>
                </c:pt>
                <c:pt idx="51">
                  <c:v>19.952000000000002</c:v>
                </c:pt>
                <c:pt idx="52">
                  <c:v>25.116700000000002</c:v>
                </c:pt>
                <c:pt idx="53">
                  <c:v>31.622699999999998</c:v>
                </c:pt>
                <c:pt idx="54">
                  <c:v>39.808700000000002</c:v>
                </c:pt>
                <c:pt idx="55">
                  <c:v>50.119500000000002</c:v>
                </c:pt>
                <c:pt idx="56">
                  <c:v>63.096499999999999</c:v>
                </c:pt>
                <c:pt idx="57">
                  <c:v>79.432000000000002</c:v>
                </c:pt>
                <c:pt idx="58">
                  <c:v>100.004</c:v>
                </c:pt>
                <c:pt idx="59">
                  <c:v>125.896</c:v>
                </c:pt>
                <c:pt idx="60">
                  <c:v>158.48699999999999</c:v>
                </c:pt>
                <c:pt idx="61">
                  <c:v>199.53100000000001</c:v>
                </c:pt>
                <c:pt idx="62">
                  <c:v>251.196</c:v>
                </c:pt>
                <c:pt idx="63">
                  <c:v>316.22199999999998</c:v>
                </c:pt>
                <c:pt idx="64">
                  <c:v>398.12299999999999</c:v>
                </c:pt>
                <c:pt idx="65">
                  <c:v>501.17599999999999</c:v>
                </c:pt>
                <c:pt idx="66">
                  <c:v>630.95899999999995</c:v>
                </c:pt>
                <c:pt idx="67">
                  <c:v>794.34199999999998</c:v>
                </c:pt>
              </c:numCache>
            </c:numRef>
          </c:xVal>
          <c:yVal>
            <c:numRef>
              <c:f>'060318 3 sweep'!$AG$17:$AG$84</c:f>
              <c:numCache>
                <c:formatCode>General</c:formatCode>
                <c:ptCount val="68"/>
                <c:pt idx="0">
                  <c:v>7511280</c:v>
                </c:pt>
                <c:pt idx="1">
                  <c:v>5153450</c:v>
                </c:pt>
                <c:pt idx="2">
                  <c:v>6124310</c:v>
                </c:pt>
                <c:pt idx="3">
                  <c:v>6587870</c:v>
                </c:pt>
                <c:pt idx="4">
                  <c:v>4760520</c:v>
                </c:pt>
                <c:pt idx="5">
                  <c:v>5459090</c:v>
                </c:pt>
                <c:pt idx="6">
                  <c:v>5140060</c:v>
                </c:pt>
                <c:pt idx="7">
                  <c:v>4047200</c:v>
                </c:pt>
                <c:pt idx="8">
                  <c:v>3441190</c:v>
                </c:pt>
                <c:pt idx="9">
                  <c:v>3043080</c:v>
                </c:pt>
                <c:pt idx="10">
                  <c:v>2583290</c:v>
                </c:pt>
                <c:pt idx="11">
                  <c:v>2269990</c:v>
                </c:pt>
                <c:pt idx="12">
                  <c:v>1979310</c:v>
                </c:pt>
                <c:pt idx="13">
                  <c:v>1672150</c:v>
                </c:pt>
                <c:pt idx="14">
                  <c:v>1387630</c:v>
                </c:pt>
                <c:pt idx="15">
                  <c:v>1116490</c:v>
                </c:pt>
                <c:pt idx="16">
                  <c:v>882592</c:v>
                </c:pt>
                <c:pt idx="17">
                  <c:v>723970</c:v>
                </c:pt>
                <c:pt idx="18">
                  <c:v>577677</c:v>
                </c:pt>
                <c:pt idx="19">
                  <c:v>439926</c:v>
                </c:pt>
                <c:pt idx="20">
                  <c:v>343187</c:v>
                </c:pt>
                <c:pt idx="21">
                  <c:v>274519</c:v>
                </c:pt>
                <c:pt idx="22">
                  <c:v>209249</c:v>
                </c:pt>
                <c:pt idx="23">
                  <c:v>163047</c:v>
                </c:pt>
                <c:pt idx="24">
                  <c:v>120899</c:v>
                </c:pt>
                <c:pt idx="25">
                  <c:v>92552.8</c:v>
                </c:pt>
                <c:pt idx="26">
                  <c:v>67003.3</c:v>
                </c:pt>
                <c:pt idx="27">
                  <c:v>48911.8</c:v>
                </c:pt>
                <c:pt idx="28">
                  <c:v>37228.6</c:v>
                </c:pt>
                <c:pt idx="29">
                  <c:v>28424.9</c:v>
                </c:pt>
                <c:pt idx="30">
                  <c:v>19521.2</c:v>
                </c:pt>
                <c:pt idx="31">
                  <c:v>13883.8</c:v>
                </c:pt>
                <c:pt idx="32">
                  <c:v>10509.4</c:v>
                </c:pt>
                <c:pt idx="33">
                  <c:v>7541.78</c:v>
                </c:pt>
                <c:pt idx="34">
                  <c:v>5636.52</c:v>
                </c:pt>
                <c:pt idx="35">
                  <c:v>4362.41</c:v>
                </c:pt>
                <c:pt idx="36">
                  <c:v>3362.41</c:v>
                </c:pt>
                <c:pt idx="37">
                  <c:v>2360.31</c:v>
                </c:pt>
                <c:pt idx="38">
                  <c:v>1800.19</c:v>
                </c:pt>
                <c:pt idx="39">
                  <c:v>1364.29</c:v>
                </c:pt>
                <c:pt idx="40">
                  <c:v>1080.8599999999999</c:v>
                </c:pt>
                <c:pt idx="41">
                  <c:v>880.36099999999999</c:v>
                </c:pt>
                <c:pt idx="42">
                  <c:v>595.91</c:v>
                </c:pt>
                <c:pt idx="43">
                  <c:v>412.30599999999998</c:v>
                </c:pt>
                <c:pt idx="44">
                  <c:v>311.91399999999999</c:v>
                </c:pt>
                <c:pt idx="45">
                  <c:v>229.577</c:v>
                </c:pt>
                <c:pt idx="46">
                  <c:v>163.63999999999999</c:v>
                </c:pt>
                <c:pt idx="47">
                  <c:v>151.334</c:v>
                </c:pt>
                <c:pt idx="48">
                  <c:v>104.44799999999999</c:v>
                </c:pt>
                <c:pt idx="49">
                  <c:v>75.5351</c:v>
                </c:pt>
                <c:pt idx="50">
                  <c:v>68.113900000000001</c:v>
                </c:pt>
                <c:pt idx="51">
                  <c:v>45.563800000000001</c:v>
                </c:pt>
                <c:pt idx="52">
                  <c:v>33.530700000000003</c:v>
                </c:pt>
                <c:pt idx="53">
                  <c:v>37.068800000000003</c:v>
                </c:pt>
                <c:pt idx="54">
                  <c:v>26.894200000000001</c:v>
                </c:pt>
                <c:pt idx="55">
                  <c:v>21.171800000000001</c:v>
                </c:pt>
                <c:pt idx="56">
                  <c:v>17.116900000000001</c:v>
                </c:pt>
                <c:pt idx="57">
                  <c:v>10.933199999999999</c:v>
                </c:pt>
                <c:pt idx="58">
                  <c:v>11.6256</c:v>
                </c:pt>
                <c:pt idx="59">
                  <c:v>12.3134</c:v>
                </c:pt>
                <c:pt idx="60">
                  <c:v>9.2529299999999992</c:v>
                </c:pt>
                <c:pt idx="61">
                  <c:v>8.3865800000000004</c:v>
                </c:pt>
                <c:pt idx="62">
                  <c:v>7.1587300000000003</c:v>
                </c:pt>
                <c:pt idx="63">
                  <c:v>5.1574</c:v>
                </c:pt>
                <c:pt idx="64">
                  <c:v>4.7738699999999996</c:v>
                </c:pt>
                <c:pt idx="65">
                  <c:v>3.9558</c:v>
                </c:pt>
                <c:pt idx="66">
                  <c:v>3.0000800000000001</c:v>
                </c:pt>
                <c:pt idx="67">
                  <c:v>2.1118299999999999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4C2-4E8D-B245-F63CB3B63E33}"/>
            </c:ext>
          </c:extLst>
        </c:ser>
        <c:ser>
          <c:idx val="4"/>
          <c:order val="4"/>
          <c:tx>
            <c:v>170418</c:v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'170418 sweep'!$C$5:$C$75</c:f>
              <c:numCache>
                <c:formatCode>General</c:formatCode>
                <c:ptCount val="71"/>
                <c:pt idx="0">
                  <c:v>1.11982E-4</c:v>
                </c:pt>
                <c:pt idx="1">
                  <c:v>-8.2715799999999998E-5</c:v>
                </c:pt>
                <c:pt idx="2">
                  <c:v>2.74086E-5</c:v>
                </c:pt>
                <c:pt idx="3">
                  <c:v>1.4875700000000001E-5</c:v>
                </c:pt>
                <c:pt idx="4">
                  <c:v>-8.3455599999999994E-5</c:v>
                </c:pt>
                <c:pt idx="5">
                  <c:v>5.0791300000000003E-5</c:v>
                </c:pt>
                <c:pt idx="6">
                  <c:v>-6.6291000000000006E-5</c:v>
                </c:pt>
                <c:pt idx="7">
                  <c:v>1.00419E-4</c:v>
                </c:pt>
                <c:pt idx="8">
                  <c:v>-5.1882899999999998E-5</c:v>
                </c:pt>
                <c:pt idx="9">
                  <c:v>1.16632E-4</c:v>
                </c:pt>
                <c:pt idx="10">
                  <c:v>4.3844000000000002E-5</c:v>
                </c:pt>
                <c:pt idx="11">
                  <c:v>1.12555E-4</c:v>
                </c:pt>
                <c:pt idx="12">
                  <c:v>-1.8073000000000001E-5</c:v>
                </c:pt>
                <c:pt idx="13">
                  <c:v>1.16795E-4</c:v>
                </c:pt>
                <c:pt idx="14">
                  <c:v>8.5382299999999997E-5</c:v>
                </c:pt>
                <c:pt idx="15">
                  <c:v>1.76713E-4</c:v>
                </c:pt>
                <c:pt idx="16">
                  <c:v>2.19583E-4</c:v>
                </c:pt>
                <c:pt idx="17">
                  <c:v>2.67015E-4</c:v>
                </c:pt>
                <c:pt idx="18">
                  <c:v>3.5447199999999999E-4</c:v>
                </c:pt>
                <c:pt idx="19">
                  <c:v>3.3016799999999999E-4</c:v>
                </c:pt>
                <c:pt idx="20">
                  <c:v>5.2494200000000003E-4</c:v>
                </c:pt>
                <c:pt idx="21">
                  <c:v>6.7756700000000001E-4</c:v>
                </c:pt>
                <c:pt idx="22">
                  <c:v>9.2498600000000004E-4</c:v>
                </c:pt>
                <c:pt idx="23">
                  <c:v>1.41081E-3</c:v>
                </c:pt>
                <c:pt idx="24">
                  <c:v>2.0501299999999998E-3</c:v>
                </c:pt>
                <c:pt idx="25">
                  <c:v>2.69958E-3</c:v>
                </c:pt>
                <c:pt idx="26">
                  <c:v>3.6348299999999999E-3</c:v>
                </c:pt>
                <c:pt idx="27">
                  <c:v>4.8356199999999997E-3</c:v>
                </c:pt>
                <c:pt idx="28">
                  <c:v>6.2349800000000002E-3</c:v>
                </c:pt>
                <c:pt idx="29">
                  <c:v>8.1134099999999997E-3</c:v>
                </c:pt>
                <c:pt idx="30">
                  <c:v>1.03333E-2</c:v>
                </c:pt>
                <c:pt idx="31">
                  <c:v>1.2718699999999999E-2</c:v>
                </c:pt>
                <c:pt idx="32">
                  <c:v>1.5765500000000002E-2</c:v>
                </c:pt>
                <c:pt idx="33">
                  <c:v>2.0374900000000001E-2</c:v>
                </c:pt>
                <c:pt idx="34">
                  <c:v>2.5557699999999999E-2</c:v>
                </c:pt>
                <c:pt idx="35">
                  <c:v>3.1570899999999999E-2</c:v>
                </c:pt>
                <c:pt idx="36">
                  <c:v>4.0139000000000001E-2</c:v>
                </c:pt>
                <c:pt idx="37">
                  <c:v>5.04181E-2</c:v>
                </c:pt>
                <c:pt idx="38">
                  <c:v>6.2763600000000003E-2</c:v>
                </c:pt>
                <c:pt idx="39">
                  <c:v>7.9794000000000004E-2</c:v>
                </c:pt>
                <c:pt idx="40">
                  <c:v>0.10101599999999999</c:v>
                </c:pt>
                <c:pt idx="41">
                  <c:v>0.126942</c:v>
                </c:pt>
                <c:pt idx="42">
                  <c:v>0.159022</c:v>
                </c:pt>
                <c:pt idx="43">
                  <c:v>0.19948399999999999</c:v>
                </c:pt>
                <c:pt idx="44">
                  <c:v>0.251778</c:v>
                </c:pt>
                <c:pt idx="45">
                  <c:v>0.31700299999999998</c:v>
                </c:pt>
                <c:pt idx="46">
                  <c:v>0.39809699999999998</c:v>
                </c:pt>
                <c:pt idx="47">
                  <c:v>0.501579</c:v>
                </c:pt>
                <c:pt idx="48">
                  <c:v>0.63125799999999999</c:v>
                </c:pt>
                <c:pt idx="49">
                  <c:v>0.79467100000000002</c:v>
                </c:pt>
                <c:pt idx="50">
                  <c:v>1.0004299999999999</c:v>
                </c:pt>
                <c:pt idx="51">
                  <c:v>1.2591699999999999</c:v>
                </c:pt>
                <c:pt idx="52">
                  <c:v>1.58484</c:v>
                </c:pt>
                <c:pt idx="53">
                  <c:v>1.9954099999999999</c:v>
                </c:pt>
                <c:pt idx="54">
                  <c:v>2.5118100000000001</c:v>
                </c:pt>
                <c:pt idx="55">
                  <c:v>3.1621199999999998</c:v>
                </c:pt>
                <c:pt idx="56">
                  <c:v>3.9810500000000002</c:v>
                </c:pt>
                <c:pt idx="57">
                  <c:v>5.0118200000000002</c:v>
                </c:pt>
                <c:pt idx="58">
                  <c:v>6.3094099999999997</c:v>
                </c:pt>
                <c:pt idx="59">
                  <c:v>7.9431099999999999</c:v>
                </c:pt>
                <c:pt idx="60">
                  <c:v>9.9996899999999993</c:v>
                </c:pt>
                <c:pt idx="61">
                  <c:v>12.59</c:v>
                </c:pt>
                <c:pt idx="62">
                  <c:v>15.8489</c:v>
                </c:pt>
                <c:pt idx="63">
                  <c:v>19.952000000000002</c:v>
                </c:pt>
                <c:pt idx="64">
                  <c:v>25.119</c:v>
                </c:pt>
                <c:pt idx="65">
                  <c:v>31.6233</c:v>
                </c:pt>
                <c:pt idx="66">
                  <c:v>39.809899999999999</c:v>
                </c:pt>
                <c:pt idx="67">
                  <c:v>50.1218</c:v>
                </c:pt>
                <c:pt idx="68">
                  <c:v>63.098300000000002</c:v>
                </c:pt>
                <c:pt idx="69">
                  <c:v>79.436099999999996</c:v>
                </c:pt>
                <c:pt idx="70">
                  <c:v>100.006</c:v>
                </c:pt>
              </c:numCache>
            </c:numRef>
          </c:xVal>
          <c:yVal>
            <c:numRef>
              <c:f>'170418 sweep'!$D$5:$D$75</c:f>
              <c:numCache>
                <c:formatCode>General</c:formatCode>
                <c:ptCount val="71"/>
                <c:pt idx="0">
                  <c:v>111915</c:v>
                </c:pt>
                <c:pt idx="1">
                  <c:v>-155456</c:v>
                </c:pt>
                <c:pt idx="2">
                  <c:v>553006</c:v>
                </c:pt>
                <c:pt idx="3">
                  <c:v>1364620</c:v>
                </c:pt>
                <c:pt idx="4">
                  <c:v>-355053</c:v>
                </c:pt>
                <c:pt idx="5">
                  <c:v>883970</c:v>
                </c:pt>
                <c:pt idx="6">
                  <c:v>-1036550</c:v>
                </c:pt>
                <c:pt idx="7">
                  <c:v>1035830</c:v>
                </c:pt>
                <c:pt idx="8">
                  <c:v>-2992140</c:v>
                </c:pt>
                <c:pt idx="9">
                  <c:v>1626230</c:v>
                </c:pt>
                <c:pt idx="10">
                  <c:v>5164780</c:v>
                </c:pt>
                <c:pt idx="11">
                  <c:v>2548810</c:v>
                </c:pt>
                <c:pt idx="12">
                  <c:v>-20195100</c:v>
                </c:pt>
                <c:pt idx="13">
                  <c:v>4160220</c:v>
                </c:pt>
                <c:pt idx="14">
                  <c:v>7194990</c:v>
                </c:pt>
                <c:pt idx="15">
                  <c:v>4386680</c:v>
                </c:pt>
                <c:pt idx="16">
                  <c:v>4435980</c:v>
                </c:pt>
                <c:pt idx="17">
                  <c:v>4380000</c:v>
                </c:pt>
                <c:pt idx="18">
                  <c:v>3959630</c:v>
                </c:pt>
                <c:pt idx="19">
                  <c:v>5069820</c:v>
                </c:pt>
                <c:pt idx="20">
                  <c:v>3786730</c:v>
                </c:pt>
                <c:pt idx="21">
                  <c:v>3449390</c:v>
                </c:pt>
                <c:pt idx="22">
                  <c:v>2942750</c:v>
                </c:pt>
                <c:pt idx="23">
                  <c:v>2214230</c:v>
                </c:pt>
                <c:pt idx="24">
                  <c:v>1709950</c:v>
                </c:pt>
                <c:pt idx="25">
                  <c:v>1432290</c:v>
                </c:pt>
                <c:pt idx="26">
                  <c:v>1153500</c:v>
                </c:pt>
                <c:pt idx="27">
                  <c:v>915438</c:v>
                </c:pt>
                <c:pt idx="28">
                  <c:v>730567</c:v>
                </c:pt>
                <c:pt idx="29">
                  <c:v>554272</c:v>
                </c:pt>
                <c:pt idx="30">
                  <c:v>427202</c:v>
                </c:pt>
                <c:pt idx="31">
                  <c:v>331986</c:v>
                </c:pt>
                <c:pt idx="32">
                  <c:v>268516</c:v>
                </c:pt>
                <c:pt idx="33">
                  <c:v>198585</c:v>
                </c:pt>
                <c:pt idx="34">
                  <c:v>144937</c:v>
                </c:pt>
                <c:pt idx="35">
                  <c:v>115957</c:v>
                </c:pt>
                <c:pt idx="36">
                  <c:v>91082</c:v>
                </c:pt>
                <c:pt idx="37">
                  <c:v>67659.899999999994</c:v>
                </c:pt>
                <c:pt idx="38">
                  <c:v>53981.1</c:v>
                </c:pt>
                <c:pt idx="39">
                  <c:v>42034.8</c:v>
                </c:pt>
                <c:pt idx="40">
                  <c:v>33141.800000000003</c:v>
                </c:pt>
                <c:pt idx="41">
                  <c:v>23751.599999999999</c:v>
                </c:pt>
                <c:pt idx="42">
                  <c:v>16615.2</c:v>
                </c:pt>
                <c:pt idx="43">
                  <c:v>12264.6</c:v>
                </c:pt>
                <c:pt idx="44">
                  <c:v>8911.9</c:v>
                </c:pt>
                <c:pt idx="45">
                  <c:v>6763.24</c:v>
                </c:pt>
                <c:pt idx="46">
                  <c:v>5570.46</c:v>
                </c:pt>
                <c:pt idx="47">
                  <c:v>3857.66</c:v>
                </c:pt>
                <c:pt idx="48">
                  <c:v>2680.18</c:v>
                </c:pt>
                <c:pt idx="49">
                  <c:v>2054.5700000000002</c:v>
                </c:pt>
                <c:pt idx="50">
                  <c:v>1528.47</c:v>
                </c:pt>
                <c:pt idx="51">
                  <c:v>1172.57</c:v>
                </c:pt>
                <c:pt idx="52">
                  <c:v>792.31500000000005</c:v>
                </c:pt>
                <c:pt idx="53">
                  <c:v>608.95699999999999</c:v>
                </c:pt>
                <c:pt idx="54">
                  <c:v>435.17500000000001</c:v>
                </c:pt>
                <c:pt idx="55">
                  <c:v>315.77</c:v>
                </c:pt>
                <c:pt idx="56">
                  <c:v>244.08199999999999</c:v>
                </c:pt>
                <c:pt idx="57">
                  <c:v>182.154</c:v>
                </c:pt>
                <c:pt idx="58">
                  <c:v>151.59800000000001</c:v>
                </c:pt>
                <c:pt idx="59">
                  <c:v>99.270600000000002</c:v>
                </c:pt>
                <c:pt idx="60">
                  <c:v>76.392499999999998</c:v>
                </c:pt>
                <c:pt idx="61">
                  <c:v>60.572699999999998</c:v>
                </c:pt>
                <c:pt idx="62">
                  <c:v>49.268900000000002</c:v>
                </c:pt>
                <c:pt idx="63">
                  <c:v>40.603099999999998</c:v>
                </c:pt>
                <c:pt idx="64">
                  <c:v>35.178100000000001</c:v>
                </c:pt>
                <c:pt idx="65">
                  <c:v>24.925699999999999</c:v>
                </c:pt>
                <c:pt idx="66">
                  <c:v>22.908200000000001</c:v>
                </c:pt>
                <c:pt idx="67">
                  <c:v>17.819400000000002</c:v>
                </c:pt>
                <c:pt idx="68">
                  <c:v>14.809100000000001</c:v>
                </c:pt>
                <c:pt idx="69">
                  <c:v>12.764200000000001</c:v>
                </c:pt>
                <c:pt idx="70">
                  <c:v>9.7544699999999995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4C2-4E8D-B245-F63CB3B63E33}"/>
            </c:ext>
          </c:extLst>
        </c:ser>
        <c:ser>
          <c:idx val="5"/>
          <c:order val="5"/>
          <c:tx>
            <c:v>290418</c:v>
          </c:tx>
          <c:spPr>
            <a:ln w="12700" cap="rnd">
              <a:solidFill>
                <a:sysClr val="windowText" lastClr="000000"/>
              </a:solidFill>
              <a:prstDash val="lgDashDotDot"/>
              <a:round/>
            </a:ln>
            <a:effectLst/>
          </c:spPr>
          <c:marker>
            <c:symbol val="none"/>
          </c:marker>
          <c:xVal>
            <c:numRef>
              <c:f>'290418 sweep'!$C$5:$C$75</c:f>
              <c:numCache>
                <c:formatCode>General</c:formatCode>
                <c:ptCount val="71"/>
                <c:pt idx="0">
                  <c:v>1.47865E-5</c:v>
                </c:pt>
                <c:pt idx="1">
                  <c:v>3.26558E-5</c:v>
                </c:pt>
                <c:pt idx="2">
                  <c:v>3.1705000000000002E-5</c:v>
                </c:pt>
                <c:pt idx="3">
                  <c:v>7.1554899999999997E-6</c:v>
                </c:pt>
                <c:pt idx="4">
                  <c:v>3.5624999999999999E-5</c:v>
                </c:pt>
                <c:pt idx="5">
                  <c:v>1.9911999999999998E-5</c:v>
                </c:pt>
                <c:pt idx="6">
                  <c:v>1.71158E-5</c:v>
                </c:pt>
                <c:pt idx="7">
                  <c:v>2.22923E-5</c:v>
                </c:pt>
                <c:pt idx="8">
                  <c:v>4.4755900000000003E-5</c:v>
                </c:pt>
                <c:pt idx="9">
                  <c:v>7.9098799999999996E-5</c:v>
                </c:pt>
                <c:pt idx="10">
                  <c:v>-3.3283099999999998E-6</c:v>
                </c:pt>
                <c:pt idx="11">
                  <c:v>3.0255599999999999E-5</c:v>
                </c:pt>
                <c:pt idx="12">
                  <c:v>7.3057600000000002E-6</c:v>
                </c:pt>
                <c:pt idx="13">
                  <c:v>9.5437299999999995E-5</c:v>
                </c:pt>
                <c:pt idx="14">
                  <c:v>1.28718E-4</c:v>
                </c:pt>
                <c:pt idx="15">
                  <c:v>1.4435000000000001E-4</c:v>
                </c:pt>
                <c:pt idx="16">
                  <c:v>1.82685E-4</c:v>
                </c:pt>
                <c:pt idx="17">
                  <c:v>2.8798700000000002E-4</c:v>
                </c:pt>
                <c:pt idx="18">
                  <c:v>3.9163499999999999E-4</c:v>
                </c:pt>
                <c:pt idx="19">
                  <c:v>4.793E-4</c:v>
                </c:pt>
                <c:pt idx="20">
                  <c:v>6.7190100000000003E-4</c:v>
                </c:pt>
                <c:pt idx="21">
                  <c:v>8.7631500000000001E-4</c:v>
                </c:pt>
                <c:pt idx="22">
                  <c:v>1.20313E-3</c:v>
                </c:pt>
                <c:pt idx="23">
                  <c:v>1.6387699999999999E-3</c:v>
                </c:pt>
                <c:pt idx="24">
                  <c:v>2.1300999999999998E-3</c:v>
                </c:pt>
                <c:pt idx="25">
                  <c:v>2.82526E-3</c:v>
                </c:pt>
                <c:pt idx="26">
                  <c:v>3.8102600000000002E-3</c:v>
                </c:pt>
                <c:pt idx="27">
                  <c:v>4.8426800000000002E-3</c:v>
                </c:pt>
                <c:pt idx="28">
                  <c:v>6.1668000000000001E-3</c:v>
                </c:pt>
                <c:pt idx="29">
                  <c:v>7.8687500000000007E-3</c:v>
                </c:pt>
                <c:pt idx="30">
                  <c:v>1.0095099999999999E-2</c:v>
                </c:pt>
                <c:pt idx="31">
                  <c:v>1.2798500000000001E-2</c:v>
                </c:pt>
                <c:pt idx="32">
                  <c:v>1.6121099999999999E-2</c:v>
                </c:pt>
                <c:pt idx="33">
                  <c:v>2.0118899999999999E-2</c:v>
                </c:pt>
                <c:pt idx="34">
                  <c:v>2.57428E-2</c:v>
                </c:pt>
                <c:pt idx="35">
                  <c:v>3.19698E-2</c:v>
                </c:pt>
                <c:pt idx="36">
                  <c:v>4.0043599999999999E-2</c:v>
                </c:pt>
                <c:pt idx="37">
                  <c:v>5.0656E-2</c:v>
                </c:pt>
                <c:pt idx="38">
                  <c:v>6.3543500000000003E-2</c:v>
                </c:pt>
                <c:pt idx="39">
                  <c:v>7.9739900000000002E-2</c:v>
                </c:pt>
                <c:pt idx="40">
                  <c:v>9.9854499999999999E-2</c:v>
                </c:pt>
                <c:pt idx="41">
                  <c:v>0.125947</c:v>
                </c:pt>
                <c:pt idx="42">
                  <c:v>0.15853400000000001</c:v>
                </c:pt>
                <c:pt idx="43">
                  <c:v>0.199573</c:v>
                </c:pt>
                <c:pt idx="44">
                  <c:v>0.25147199999999997</c:v>
                </c:pt>
                <c:pt idx="45">
                  <c:v>0.316388</c:v>
                </c:pt>
                <c:pt idx="46">
                  <c:v>0.39828599999999997</c:v>
                </c:pt>
                <c:pt idx="47">
                  <c:v>0.50145700000000004</c:v>
                </c:pt>
                <c:pt idx="48">
                  <c:v>0.63111799999999996</c:v>
                </c:pt>
                <c:pt idx="49">
                  <c:v>0.79430699999999999</c:v>
                </c:pt>
                <c:pt idx="50">
                  <c:v>1.0002899999999999</c:v>
                </c:pt>
                <c:pt idx="51">
                  <c:v>1.2587900000000001</c:v>
                </c:pt>
                <c:pt idx="52">
                  <c:v>1.5848100000000001</c:v>
                </c:pt>
                <c:pt idx="53">
                  <c:v>1.99536</c:v>
                </c:pt>
                <c:pt idx="54">
                  <c:v>2.5116800000000001</c:v>
                </c:pt>
                <c:pt idx="55">
                  <c:v>3.1623399999999999</c:v>
                </c:pt>
                <c:pt idx="56">
                  <c:v>3.9813299999999998</c:v>
                </c:pt>
                <c:pt idx="57">
                  <c:v>5.0116500000000004</c:v>
                </c:pt>
                <c:pt idx="58">
                  <c:v>6.3097399999999997</c:v>
                </c:pt>
                <c:pt idx="59">
                  <c:v>7.9427399999999997</c:v>
                </c:pt>
                <c:pt idx="60">
                  <c:v>9.9994300000000003</c:v>
                </c:pt>
                <c:pt idx="61">
                  <c:v>12.589399999999999</c:v>
                </c:pt>
                <c:pt idx="62">
                  <c:v>15.849299999999999</c:v>
                </c:pt>
                <c:pt idx="63">
                  <c:v>19.953099999999999</c:v>
                </c:pt>
                <c:pt idx="64">
                  <c:v>25.1235</c:v>
                </c:pt>
                <c:pt idx="65">
                  <c:v>31.623999999999999</c:v>
                </c:pt>
                <c:pt idx="66">
                  <c:v>39.810899999999997</c:v>
                </c:pt>
                <c:pt idx="67">
                  <c:v>50.116700000000002</c:v>
                </c:pt>
                <c:pt idx="68">
                  <c:v>63.096499999999999</c:v>
                </c:pt>
                <c:pt idx="69">
                  <c:v>79.431399999999996</c:v>
                </c:pt>
                <c:pt idx="70">
                  <c:v>99.9983</c:v>
                </c:pt>
              </c:numCache>
            </c:numRef>
          </c:xVal>
          <c:yVal>
            <c:numRef>
              <c:f>'290418 sweep'!$D$5:$D$75</c:f>
              <c:numCache>
                <c:formatCode>General</c:formatCode>
                <c:ptCount val="71"/>
                <c:pt idx="0">
                  <c:v>1034330</c:v>
                </c:pt>
                <c:pt idx="1">
                  <c:v>728232</c:v>
                </c:pt>
                <c:pt idx="2">
                  <c:v>1073160</c:v>
                </c:pt>
                <c:pt idx="3">
                  <c:v>5726710</c:v>
                </c:pt>
                <c:pt idx="4">
                  <c:v>1440870</c:v>
                </c:pt>
                <c:pt idx="5">
                  <c:v>3214280</c:v>
                </c:pt>
                <c:pt idx="6">
                  <c:v>4477380</c:v>
                </c:pt>
                <c:pt idx="7">
                  <c:v>4523260</c:v>
                </c:pt>
                <c:pt idx="8">
                  <c:v>3079670</c:v>
                </c:pt>
                <c:pt idx="9">
                  <c:v>2247910</c:v>
                </c:pt>
                <c:pt idx="10">
                  <c:v>-62368800</c:v>
                </c:pt>
                <c:pt idx="11">
                  <c:v>8176850</c:v>
                </c:pt>
                <c:pt idx="12">
                  <c:v>42775300</c:v>
                </c:pt>
                <c:pt idx="13">
                  <c:v>4130250</c:v>
                </c:pt>
                <c:pt idx="14">
                  <c:v>3869050</c:v>
                </c:pt>
                <c:pt idx="15">
                  <c:v>4302950</c:v>
                </c:pt>
                <c:pt idx="16">
                  <c:v>4043280</c:v>
                </c:pt>
                <c:pt idx="17">
                  <c:v>3194150</c:v>
                </c:pt>
                <c:pt idx="18">
                  <c:v>2802110</c:v>
                </c:pt>
                <c:pt idx="19">
                  <c:v>2712010</c:v>
                </c:pt>
                <c:pt idx="20">
                  <c:v>2264460</c:v>
                </c:pt>
                <c:pt idx="21">
                  <c:v>2013410</c:v>
                </c:pt>
                <c:pt idx="22">
                  <c:v>1692700</c:v>
                </c:pt>
                <c:pt idx="23">
                  <c:v>1414410</c:v>
                </c:pt>
                <c:pt idx="24">
                  <c:v>1225460</c:v>
                </c:pt>
                <c:pt idx="25">
                  <c:v>1013420</c:v>
                </c:pt>
                <c:pt idx="26">
                  <c:v>809764</c:v>
                </c:pt>
                <c:pt idx="27">
                  <c:v>668364</c:v>
                </c:pt>
                <c:pt idx="28">
                  <c:v>548248</c:v>
                </c:pt>
                <c:pt idx="29">
                  <c:v>442703</c:v>
                </c:pt>
                <c:pt idx="30">
                  <c:v>348205</c:v>
                </c:pt>
                <c:pt idx="31">
                  <c:v>271797</c:v>
                </c:pt>
                <c:pt idx="32">
                  <c:v>209653</c:v>
                </c:pt>
                <c:pt idx="33">
                  <c:v>163027</c:v>
                </c:pt>
                <c:pt idx="34">
                  <c:v>118370</c:v>
                </c:pt>
                <c:pt idx="35">
                  <c:v>88490</c:v>
                </c:pt>
                <c:pt idx="36">
                  <c:v>64751.8</c:v>
                </c:pt>
                <c:pt idx="37">
                  <c:v>45930</c:v>
                </c:pt>
                <c:pt idx="38">
                  <c:v>32737.599999999999</c:v>
                </c:pt>
                <c:pt idx="39">
                  <c:v>23049.8</c:v>
                </c:pt>
                <c:pt idx="40">
                  <c:v>17034.099999999999</c:v>
                </c:pt>
                <c:pt idx="41">
                  <c:v>13707.9</c:v>
                </c:pt>
                <c:pt idx="42">
                  <c:v>10712</c:v>
                </c:pt>
                <c:pt idx="43">
                  <c:v>8316.17</c:v>
                </c:pt>
                <c:pt idx="44">
                  <c:v>5580.23</c:v>
                </c:pt>
                <c:pt idx="45">
                  <c:v>4321.22</c:v>
                </c:pt>
                <c:pt idx="46">
                  <c:v>3263.44</c:v>
                </c:pt>
                <c:pt idx="47">
                  <c:v>2346.81</c:v>
                </c:pt>
                <c:pt idx="48">
                  <c:v>1371.89</c:v>
                </c:pt>
                <c:pt idx="49">
                  <c:v>1008.96</c:v>
                </c:pt>
                <c:pt idx="50">
                  <c:v>799.44899999999996</c:v>
                </c:pt>
                <c:pt idx="51">
                  <c:v>524.91300000000001</c:v>
                </c:pt>
                <c:pt idx="52">
                  <c:v>348.947</c:v>
                </c:pt>
                <c:pt idx="53">
                  <c:v>240.77799999999999</c:v>
                </c:pt>
                <c:pt idx="54">
                  <c:v>160.03</c:v>
                </c:pt>
                <c:pt idx="55">
                  <c:v>125.1</c:v>
                </c:pt>
                <c:pt idx="56">
                  <c:v>95.612700000000004</c:v>
                </c:pt>
                <c:pt idx="57">
                  <c:v>66.069900000000004</c:v>
                </c:pt>
                <c:pt idx="58">
                  <c:v>51.469000000000001</c:v>
                </c:pt>
                <c:pt idx="59">
                  <c:v>42.297499999999999</c:v>
                </c:pt>
                <c:pt idx="60">
                  <c:v>33.095700000000001</c:v>
                </c:pt>
                <c:pt idx="61">
                  <c:v>24.322600000000001</c:v>
                </c:pt>
                <c:pt idx="62">
                  <c:v>12.727399999999999</c:v>
                </c:pt>
                <c:pt idx="63">
                  <c:v>11.9991</c:v>
                </c:pt>
                <c:pt idx="64">
                  <c:v>11.7576</c:v>
                </c:pt>
                <c:pt idx="65">
                  <c:v>10.2095</c:v>
                </c:pt>
                <c:pt idx="66">
                  <c:v>4.8758600000000003</c:v>
                </c:pt>
                <c:pt idx="67">
                  <c:v>3.5607700000000002</c:v>
                </c:pt>
                <c:pt idx="68">
                  <c:v>2.77643</c:v>
                </c:pt>
                <c:pt idx="69">
                  <c:v>2.1981700000000002</c:v>
                </c:pt>
                <c:pt idx="70">
                  <c:v>1.74525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4C2-4E8D-B245-F63CB3B63E33}"/>
            </c:ext>
          </c:extLst>
        </c:ser>
        <c:ser>
          <c:idx val="8"/>
          <c:order val="6"/>
          <c:tx>
            <c:v>160518</c:v>
          </c:tx>
          <c:spPr>
            <a:ln w="12700" cap="rnd">
              <a:solidFill>
                <a:sysClr val="windowText" lastClr="000000"/>
              </a:solidFill>
              <a:prstDash val="dashDot"/>
              <a:round/>
            </a:ln>
            <a:effectLst/>
          </c:spPr>
          <c:marker>
            <c:symbol val="none"/>
          </c:marker>
          <c:xVal>
            <c:numRef>
              <c:f>'160518 sweep'!$C$5:$C$75</c:f>
              <c:numCache>
                <c:formatCode>General</c:formatCode>
                <c:ptCount val="71"/>
                <c:pt idx="0">
                  <c:v>2.03623E-5</c:v>
                </c:pt>
                <c:pt idx="1">
                  <c:v>6.0968699999999998E-5</c:v>
                </c:pt>
                <c:pt idx="2">
                  <c:v>6.9024199999999996E-5</c:v>
                </c:pt>
                <c:pt idx="3">
                  <c:v>1.0913100000000001E-5</c:v>
                </c:pt>
                <c:pt idx="4">
                  <c:v>6.6661299999999998E-5</c:v>
                </c:pt>
                <c:pt idx="5">
                  <c:v>7.1068400000000006E-5</c:v>
                </c:pt>
                <c:pt idx="6">
                  <c:v>3.97575E-5</c:v>
                </c:pt>
                <c:pt idx="7">
                  <c:v>4.8440700000000004E-6</c:v>
                </c:pt>
                <c:pt idx="8">
                  <c:v>6.3858599999999999E-5</c:v>
                </c:pt>
                <c:pt idx="9">
                  <c:v>4.6771499999999998E-5</c:v>
                </c:pt>
                <c:pt idx="10">
                  <c:v>1.11863E-4</c:v>
                </c:pt>
                <c:pt idx="11">
                  <c:v>2.8813E-5</c:v>
                </c:pt>
                <c:pt idx="12">
                  <c:v>5.73662E-5</c:v>
                </c:pt>
                <c:pt idx="13">
                  <c:v>1.05219E-4</c:v>
                </c:pt>
                <c:pt idx="14">
                  <c:v>1.0644799999999999E-4</c:v>
                </c:pt>
                <c:pt idx="15">
                  <c:v>1.04078E-4</c:v>
                </c:pt>
                <c:pt idx="16">
                  <c:v>1.44121E-5</c:v>
                </c:pt>
                <c:pt idx="17">
                  <c:v>1.3672599999999999E-4</c:v>
                </c:pt>
                <c:pt idx="18">
                  <c:v>1.43659E-4</c:v>
                </c:pt>
                <c:pt idx="19">
                  <c:v>1.6658499999999999E-4</c:v>
                </c:pt>
                <c:pt idx="20">
                  <c:v>1.5554300000000001E-4</c:v>
                </c:pt>
                <c:pt idx="21">
                  <c:v>1.7486499999999999E-4</c:v>
                </c:pt>
                <c:pt idx="22">
                  <c:v>3.28375E-4</c:v>
                </c:pt>
                <c:pt idx="23">
                  <c:v>4.56773E-4</c:v>
                </c:pt>
                <c:pt idx="24">
                  <c:v>9.2603599999999998E-4</c:v>
                </c:pt>
                <c:pt idx="25">
                  <c:v>1.9730899999999998E-3</c:v>
                </c:pt>
                <c:pt idx="26">
                  <c:v>3.4145400000000002E-3</c:v>
                </c:pt>
                <c:pt idx="27">
                  <c:v>4.7841100000000003E-3</c:v>
                </c:pt>
                <c:pt idx="28">
                  <c:v>6.4557199999999999E-3</c:v>
                </c:pt>
                <c:pt idx="29">
                  <c:v>8.3451900000000006E-3</c:v>
                </c:pt>
                <c:pt idx="30">
                  <c:v>1.09698E-2</c:v>
                </c:pt>
                <c:pt idx="31">
                  <c:v>1.2900399999999999E-2</c:v>
                </c:pt>
                <c:pt idx="32">
                  <c:v>1.6360599999999999E-2</c:v>
                </c:pt>
                <c:pt idx="33">
                  <c:v>2.0629700000000001E-2</c:v>
                </c:pt>
                <c:pt idx="34">
                  <c:v>2.4135400000000001E-2</c:v>
                </c:pt>
                <c:pt idx="35">
                  <c:v>3.25224E-2</c:v>
                </c:pt>
                <c:pt idx="36">
                  <c:v>4.0295999999999998E-2</c:v>
                </c:pt>
                <c:pt idx="37">
                  <c:v>5.0651399999999999E-2</c:v>
                </c:pt>
                <c:pt idx="38">
                  <c:v>6.3299400000000006E-2</c:v>
                </c:pt>
                <c:pt idx="39">
                  <c:v>7.9386600000000002E-2</c:v>
                </c:pt>
                <c:pt idx="40">
                  <c:v>0.10008</c:v>
                </c:pt>
                <c:pt idx="41">
                  <c:v>0.12600500000000001</c:v>
                </c:pt>
                <c:pt idx="42">
                  <c:v>0.15929599999999999</c:v>
                </c:pt>
                <c:pt idx="43">
                  <c:v>0.200793</c:v>
                </c:pt>
                <c:pt idx="44">
                  <c:v>0.25190699999999999</c:v>
                </c:pt>
                <c:pt idx="45">
                  <c:v>0.31697999999999998</c:v>
                </c:pt>
                <c:pt idx="46">
                  <c:v>0.39888800000000002</c:v>
                </c:pt>
                <c:pt idx="47">
                  <c:v>0.50233000000000005</c:v>
                </c:pt>
                <c:pt idx="48">
                  <c:v>0.63081500000000001</c:v>
                </c:pt>
                <c:pt idx="49">
                  <c:v>0.79557599999999995</c:v>
                </c:pt>
                <c:pt idx="50">
                  <c:v>1.0003500000000001</c:v>
                </c:pt>
                <c:pt idx="51">
                  <c:v>1.25939</c:v>
                </c:pt>
                <c:pt idx="52">
                  <c:v>1.58531</c:v>
                </c:pt>
                <c:pt idx="53">
                  <c:v>1.9948300000000001</c:v>
                </c:pt>
                <c:pt idx="54">
                  <c:v>2.5119199999999999</c:v>
                </c:pt>
                <c:pt idx="55">
                  <c:v>3.1629700000000001</c:v>
                </c:pt>
                <c:pt idx="56">
                  <c:v>3.9839699999999998</c:v>
                </c:pt>
                <c:pt idx="57">
                  <c:v>5.0114599999999996</c:v>
                </c:pt>
                <c:pt idx="58">
                  <c:v>6.3098799999999997</c:v>
                </c:pt>
                <c:pt idx="59">
                  <c:v>7.9431700000000003</c:v>
                </c:pt>
                <c:pt idx="60">
                  <c:v>9.9986499999999996</c:v>
                </c:pt>
                <c:pt idx="61">
                  <c:v>12.5891</c:v>
                </c:pt>
                <c:pt idx="62">
                  <c:v>15.8485</c:v>
                </c:pt>
                <c:pt idx="63">
                  <c:v>19.9527</c:v>
                </c:pt>
                <c:pt idx="64">
                  <c:v>25.117799999999999</c:v>
                </c:pt>
                <c:pt idx="65">
                  <c:v>31.623100000000001</c:v>
                </c:pt>
                <c:pt idx="66">
                  <c:v>39.809399999999997</c:v>
                </c:pt>
                <c:pt idx="67">
                  <c:v>50.121499999999997</c:v>
                </c:pt>
                <c:pt idx="68">
                  <c:v>63.094499999999996</c:v>
                </c:pt>
                <c:pt idx="69">
                  <c:v>79.429400000000001</c:v>
                </c:pt>
                <c:pt idx="70">
                  <c:v>99.998900000000006</c:v>
                </c:pt>
              </c:numCache>
              <c:extLst xmlns:c15="http://schemas.microsoft.com/office/drawing/2012/chart"/>
            </c:numRef>
          </c:xVal>
          <c:yVal>
            <c:numRef>
              <c:f>'160518 sweep'!$D$5:$D$75</c:f>
              <c:numCache>
                <c:formatCode>General</c:formatCode>
                <c:ptCount val="71"/>
                <c:pt idx="0">
                  <c:v>1142640</c:v>
                </c:pt>
                <c:pt idx="1">
                  <c:v>-331097</c:v>
                </c:pt>
                <c:pt idx="2">
                  <c:v>-218152</c:v>
                </c:pt>
                <c:pt idx="3">
                  <c:v>736701</c:v>
                </c:pt>
                <c:pt idx="4">
                  <c:v>34036.699999999997</c:v>
                </c:pt>
                <c:pt idx="5">
                  <c:v>-3684.97</c:v>
                </c:pt>
                <c:pt idx="6">
                  <c:v>-236.81</c:v>
                </c:pt>
                <c:pt idx="7">
                  <c:v>24416.3</c:v>
                </c:pt>
                <c:pt idx="8">
                  <c:v>174899</c:v>
                </c:pt>
                <c:pt idx="9">
                  <c:v>2229930</c:v>
                </c:pt>
                <c:pt idx="10">
                  <c:v>1875670</c:v>
                </c:pt>
                <c:pt idx="11">
                  <c:v>-10472700</c:v>
                </c:pt>
                <c:pt idx="12">
                  <c:v>-7321670</c:v>
                </c:pt>
                <c:pt idx="13">
                  <c:v>5667030</c:v>
                </c:pt>
                <c:pt idx="14">
                  <c:v>7468350</c:v>
                </c:pt>
                <c:pt idx="15">
                  <c:v>965089000</c:v>
                </c:pt>
                <c:pt idx="16">
                  <c:v>19705900</c:v>
                </c:pt>
                <c:pt idx="17">
                  <c:v>11727400</c:v>
                </c:pt>
                <c:pt idx="18">
                  <c:v>13493700</c:v>
                </c:pt>
                <c:pt idx="19">
                  <c:v>14778300</c:v>
                </c:pt>
                <c:pt idx="20">
                  <c:v>20016000</c:v>
                </c:pt>
                <c:pt idx="21">
                  <c:v>21498500</c:v>
                </c:pt>
                <c:pt idx="22">
                  <c:v>14473800</c:v>
                </c:pt>
                <c:pt idx="23">
                  <c:v>12522300</c:v>
                </c:pt>
                <c:pt idx="24">
                  <c:v>7354960</c:v>
                </c:pt>
                <c:pt idx="25">
                  <c:v>3945950</c:v>
                </c:pt>
                <c:pt idx="26">
                  <c:v>2513200</c:v>
                </c:pt>
                <c:pt idx="27">
                  <c:v>1792550</c:v>
                </c:pt>
                <c:pt idx="28">
                  <c:v>1364430</c:v>
                </c:pt>
                <c:pt idx="29">
                  <c:v>1042700</c:v>
                </c:pt>
                <c:pt idx="30">
                  <c:v>758623</c:v>
                </c:pt>
                <c:pt idx="31">
                  <c:v>630202</c:v>
                </c:pt>
                <c:pt idx="32">
                  <c:v>469848</c:v>
                </c:pt>
                <c:pt idx="33">
                  <c:v>366944</c:v>
                </c:pt>
                <c:pt idx="34">
                  <c:v>291167</c:v>
                </c:pt>
                <c:pt idx="35">
                  <c:v>217963</c:v>
                </c:pt>
                <c:pt idx="36">
                  <c:v>172016</c:v>
                </c:pt>
                <c:pt idx="37">
                  <c:v>133481</c:v>
                </c:pt>
                <c:pt idx="38">
                  <c:v>101784</c:v>
                </c:pt>
                <c:pt idx="39">
                  <c:v>81858</c:v>
                </c:pt>
                <c:pt idx="40">
                  <c:v>60742.5</c:v>
                </c:pt>
                <c:pt idx="41">
                  <c:v>46083.9</c:v>
                </c:pt>
                <c:pt idx="42">
                  <c:v>35806.400000000001</c:v>
                </c:pt>
                <c:pt idx="43">
                  <c:v>26849.5</c:v>
                </c:pt>
                <c:pt idx="44">
                  <c:v>19507.7</c:v>
                </c:pt>
                <c:pt idx="45">
                  <c:v>14502.6</c:v>
                </c:pt>
                <c:pt idx="46">
                  <c:v>10886.9</c:v>
                </c:pt>
                <c:pt idx="47">
                  <c:v>7490.9</c:v>
                </c:pt>
                <c:pt idx="48">
                  <c:v>5719.88</c:v>
                </c:pt>
                <c:pt idx="49">
                  <c:v>4467.41</c:v>
                </c:pt>
                <c:pt idx="50">
                  <c:v>3230.68</c:v>
                </c:pt>
                <c:pt idx="51">
                  <c:v>2296.79</c:v>
                </c:pt>
                <c:pt idx="52">
                  <c:v>1779.92</c:v>
                </c:pt>
                <c:pt idx="53">
                  <c:v>1371.78</c:v>
                </c:pt>
                <c:pt idx="54">
                  <c:v>987.53099999999995</c:v>
                </c:pt>
                <c:pt idx="55">
                  <c:v>700.29899999999998</c:v>
                </c:pt>
                <c:pt idx="56">
                  <c:v>574.95899999999995</c:v>
                </c:pt>
                <c:pt idx="57">
                  <c:v>420.53899999999999</c:v>
                </c:pt>
                <c:pt idx="58">
                  <c:v>320.03199999999998</c:v>
                </c:pt>
                <c:pt idx="59">
                  <c:v>246.095</c:v>
                </c:pt>
                <c:pt idx="60">
                  <c:v>182.38399999999999</c:v>
                </c:pt>
                <c:pt idx="61">
                  <c:v>142.12</c:v>
                </c:pt>
                <c:pt idx="62">
                  <c:v>104.67400000000001</c:v>
                </c:pt>
                <c:pt idx="63">
                  <c:v>87.318100000000001</c:v>
                </c:pt>
                <c:pt idx="64">
                  <c:v>70.593299999999999</c:v>
                </c:pt>
                <c:pt idx="65">
                  <c:v>57.438600000000001</c:v>
                </c:pt>
                <c:pt idx="66">
                  <c:v>47.993499999999997</c:v>
                </c:pt>
                <c:pt idx="67">
                  <c:v>37.06</c:v>
                </c:pt>
                <c:pt idx="68">
                  <c:v>29.2118</c:v>
                </c:pt>
                <c:pt idx="69">
                  <c:v>22.366499999999998</c:v>
                </c:pt>
                <c:pt idx="70">
                  <c:v>18.862500000000001</c:v>
                </c:pt>
              </c:numCache>
              <c:extLst xmlns:c15="http://schemas.microsoft.com/office/drawing/2012/chart"/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3-54C2-4E8D-B245-F63CB3B63E33}"/>
            </c:ext>
          </c:extLst>
        </c:ser>
        <c:ser>
          <c:idx val="6"/>
          <c:order val="7"/>
          <c:tx>
            <c:v>Syringe shear rate</c:v>
          </c:tx>
          <c:spPr>
            <a:ln w="22225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'Sweep graph'!$W$3:$W$4</c:f>
              <c:numCache>
                <c:formatCode>0.00</c:formatCode>
                <c:ptCount val="2"/>
                <c:pt idx="0">
                  <c:v>7.7004337523046612E-2</c:v>
                </c:pt>
                <c:pt idx="1">
                  <c:v>7.7004337523046612E-2</c:v>
                </c:pt>
              </c:numCache>
            </c:numRef>
          </c:xVal>
          <c:yVal>
            <c:numRef>
              <c:f>'Sweep graph'!$X$3:$X$4</c:f>
              <c:numCache>
                <c:formatCode>General</c:formatCode>
                <c:ptCount val="2"/>
                <c:pt idx="0">
                  <c:v>1</c:v>
                </c:pt>
                <c:pt idx="1">
                  <c:v>100000000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4C2-4E8D-B245-F63CB3B63E33}"/>
            </c:ext>
          </c:extLst>
        </c:ser>
        <c:ser>
          <c:idx val="7"/>
          <c:order val="8"/>
          <c:tx>
            <c:v>Tube shear rate</c:v>
          </c:tx>
          <c:spPr>
            <a:ln w="22225" cap="rnd">
              <a:solidFill>
                <a:sysClr val="windowText" lastClr="000000"/>
              </a:solidFill>
              <a:round/>
            </a:ln>
            <a:effectLst/>
          </c:spPr>
          <c:marker>
            <c:symbol val="none"/>
          </c:marker>
          <c:xVal>
            <c:numRef>
              <c:f>'Sweep graph'!$W$5:$W$6</c:f>
              <c:numCache>
                <c:formatCode>0.00</c:formatCode>
                <c:ptCount val="2"/>
                <c:pt idx="0">
                  <c:v>8.2584000000000017</c:v>
                </c:pt>
                <c:pt idx="1">
                  <c:v>8.2584000000000017</c:v>
                </c:pt>
              </c:numCache>
            </c:numRef>
          </c:xVal>
          <c:yVal>
            <c:numRef>
              <c:f>'Sweep graph'!$X$5:$X$6</c:f>
              <c:numCache>
                <c:formatCode>General</c:formatCode>
                <c:ptCount val="2"/>
                <c:pt idx="0">
                  <c:v>1</c:v>
                </c:pt>
                <c:pt idx="1">
                  <c:v>100000000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4C2-4E8D-B245-F63CB3B63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0562848"/>
        <c:axId val="240563240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060318 3</c:v>
                </c:tx>
                <c:spPr>
                  <a:ln w="12700" cap="rnd">
                    <a:solidFill>
                      <a:schemeClr val="tx1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'060318 3 sweep'!$B$5:$B$54</c15:sqref>
                        </c15:formulaRef>
                      </c:ext>
                    </c:extLst>
                    <c:numCache>
                      <c:formatCode>General</c:formatCode>
                      <c:ptCount val="50"/>
                      <c:pt idx="0">
                        <c:v>1.0039599999999999E-2</c:v>
                      </c:pt>
                      <c:pt idx="1">
                        <c:v>1.2564000000000001E-2</c:v>
                      </c:pt>
                      <c:pt idx="2">
                        <c:v>1.5958799999999999E-2</c:v>
                      </c:pt>
                      <c:pt idx="3">
                        <c:v>1.9940300000000001E-2</c:v>
                      </c:pt>
                      <c:pt idx="4">
                        <c:v>2.52058E-2</c:v>
                      </c:pt>
                      <c:pt idx="5">
                        <c:v>3.0561700000000001E-2</c:v>
                      </c:pt>
                      <c:pt idx="6">
                        <c:v>3.6757600000000001E-2</c:v>
                      </c:pt>
                      <c:pt idx="7">
                        <c:v>4.7824400000000003E-2</c:v>
                      </c:pt>
                      <c:pt idx="8">
                        <c:v>6.4231300000000005E-2</c:v>
                      </c:pt>
                      <c:pt idx="9">
                        <c:v>8.0021900000000007E-2</c:v>
                      </c:pt>
                      <c:pt idx="10">
                        <c:v>0.100317</c:v>
                      </c:pt>
                      <c:pt idx="11">
                        <c:v>0.12637300000000001</c:v>
                      </c:pt>
                      <c:pt idx="12">
                        <c:v>0.15917300000000001</c:v>
                      </c:pt>
                      <c:pt idx="13">
                        <c:v>0.20010600000000001</c:v>
                      </c:pt>
                      <c:pt idx="14">
                        <c:v>0.2515</c:v>
                      </c:pt>
                      <c:pt idx="15">
                        <c:v>0.316695</c:v>
                      </c:pt>
                      <c:pt idx="16">
                        <c:v>0.39829700000000001</c:v>
                      </c:pt>
                      <c:pt idx="17">
                        <c:v>0.50117599999999995</c:v>
                      </c:pt>
                      <c:pt idx="18">
                        <c:v>0.631332</c:v>
                      </c:pt>
                      <c:pt idx="19">
                        <c:v>0.79438900000000001</c:v>
                      </c:pt>
                      <c:pt idx="20">
                        <c:v>1.0002800000000001</c:v>
                      </c:pt>
                      <c:pt idx="21">
                        <c:v>1.2592699999999999</c:v>
                      </c:pt>
                      <c:pt idx="22">
                        <c:v>1.58466</c:v>
                      </c:pt>
                      <c:pt idx="23">
                        <c:v>1.99576</c:v>
                      </c:pt>
                      <c:pt idx="24">
                        <c:v>2.5121199999999999</c:v>
                      </c:pt>
                      <c:pt idx="25">
                        <c:v>3.16228</c:v>
                      </c:pt>
                      <c:pt idx="26">
                        <c:v>3.98143</c:v>
                      </c:pt>
                      <c:pt idx="27">
                        <c:v>5.0121599999999997</c:v>
                      </c:pt>
                      <c:pt idx="28">
                        <c:v>6.3096399999999999</c:v>
                      </c:pt>
                      <c:pt idx="29">
                        <c:v>7.9434899999999997</c:v>
                      </c:pt>
                      <c:pt idx="30">
                        <c:v>9.9998400000000007</c:v>
                      </c:pt>
                      <c:pt idx="31">
                        <c:v>12.5891</c:v>
                      </c:pt>
                      <c:pt idx="32">
                        <c:v>15.8489</c:v>
                      </c:pt>
                      <c:pt idx="33">
                        <c:v>19.952500000000001</c:v>
                      </c:pt>
                      <c:pt idx="34">
                        <c:v>25.118500000000001</c:v>
                      </c:pt>
                      <c:pt idx="35">
                        <c:v>31.621400000000001</c:v>
                      </c:pt>
                      <c:pt idx="36">
                        <c:v>39.810499999999998</c:v>
                      </c:pt>
                      <c:pt idx="37">
                        <c:v>50.119500000000002</c:v>
                      </c:pt>
                      <c:pt idx="38">
                        <c:v>63.097799999999999</c:v>
                      </c:pt>
                      <c:pt idx="39">
                        <c:v>79.433099999999996</c:v>
                      </c:pt>
                      <c:pt idx="40">
                        <c:v>99.998800000000003</c:v>
                      </c:pt>
                      <c:pt idx="41">
                        <c:v>125.896</c:v>
                      </c:pt>
                      <c:pt idx="42">
                        <c:v>158.48699999999999</c:v>
                      </c:pt>
                      <c:pt idx="43">
                        <c:v>199.53100000000001</c:v>
                      </c:pt>
                      <c:pt idx="44">
                        <c:v>251.196</c:v>
                      </c:pt>
                      <c:pt idx="45">
                        <c:v>316.22199999999998</c:v>
                      </c:pt>
                      <c:pt idx="46">
                        <c:v>398.12299999999999</c:v>
                      </c:pt>
                      <c:pt idx="47">
                        <c:v>501.17599999999999</c:v>
                      </c:pt>
                      <c:pt idx="48">
                        <c:v>630.95899999999995</c:v>
                      </c:pt>
                      <c:pt idx="49">
                        <c:v>794.34199999999998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'060318 3 sweep'!$C$5:$C$54</c15:sqref>
                        </c15:formulaRef>
                      </c:ext>
                    </c:extLst>
                    <c:numCache>
                      <c:formatCode>General</c:formatCode>
                      <c:ptCount val="50"/>
                      <c:pt idx="0">
                        <c:v>68612.7</c:v>
                      </c:pt>
                      <c:pt idx="1">
                        <c:v>59119.4</c:v>
                      </c:pt>
                      <c:pt idx="2">
                        <c:v>46194.400000000001</c:v>
                      </c:pt>
                      <c:pt idx="3">
                        <c:v>35782.199999999997</c:v>
                      </c:pt>
                      <c:pt idx="4">
                        <c:v>26757</c:v>
                      </c:pt>
                      <c:pt idx="5">
                        <c:v>28690.799999999999</c:v>
                      </c:pt>
                      <c:pt idx="6">
                        <c:v>55545.4</c:v>
                      </c:pt>
                      <c:pt idx="7">
                        <c:v>81608.399999999994</c:v>
                      </c:pt>
                      <c:pt idx="8">
                        <c:v>59318.3</c:v>
                      </c:pt>
                      <c:pt idx="9">
                        <c:v>43145.4</c:v>
                      </c:pt>
                      <c:pt idx="10">
                        <c:v>32746</c:v>
                      </c:pt>
                      <c:pt idx="11">
                        <c:v>24708.400000000001</c:v>
                      </c:pt>
                      <c:pt idx="12">
                        <c:v>18347.3</c:v>
                      </c:pt>
                      <c:pt idx="13">
                        <c:v>13152.8</c:v>
                      </c:pt>
                      <c:pt idx="14">
                        <c:v>9824.35</c:v>
                      </c:pt>
                      <c:pt idx="15">
                        <c:v>7360.29</c:v>
                      </c:pt>
                      <c:pt idx="16">
                        <c:v>5563.39</c:v>
                      </c:pt>
                      <c:pt idx="17">
                        <c:v>4477.51</c:v>
                      </c:pt>
                      <c:pt idx="18">
                        <c:v>3480.99</c:v>
                      </c:pt>
                      <c:pt idx="19">
                        <c:v>2810.99</c:v>
                      </c:pt>
                      <c:pt idx="20">
                        <c:v>2133.42</c:v>
                      </c:pt>
                      <c:pt idx="21">
                        <c:v>1560.74</c:v>
                      </c:pt>
                      <c:pt idx="22">
                        <c:v>1293.1300000000001</c:v>
                      </c:pt>
                      <c:pt idx="23">
                        <c:v>1005.09</c:v>
                      </c:pt>
                      <c:pt idx="24">
                        <c:v>788.26499999999999</c:v>
                      </c:pt>
                      <c:pt idx="25">
                        <c:v>582.56299999999999</c:v>
                      </c:pt>
                      <c:pt idx="26">
                        <c:v>422.95400000000001</c:v>
                      </c:pt>
                      <c:pt idx="27">
                        <c:v>297.61200000000002</c:v>
                      </c:pt>
                      <c:pt idx="28">
                        <c:v>244.917</c:v>
                      </c:pt>
                      <c:pt idx="29">
                        <c:v>179.70500000000001</c:v>
                      </c:pt>
                      <c:pt idx="30">
                        <c:v>131.50800000000001</c:v>
                      </c:pt>
                      <c:pt idx="31">
                        <c:v>106.816</c:v>
                      </c:pt>
                      <c:pt idx="32">
                        <c:v>86.609800000000007</c:v>
                      </c:pt>
                      <c:pt idx="33">
                        <c:v>60.871200000000002</c:v>
                      </c:pt>
                      <c:pt idx="34">
                        <c:v>51.735199999999999</c:v>
                      </c:pt>
                      <c:pt idx="35">
                        <c:v>37.610999999999997</c:v>
                      </c:pt>
                      <c:pt idx="36">
                        <c:v>34.322099999999999</c:v>
                      </c:pt>
                      <c:pt idx="37">
                        <c:v>27.028199999999998</c:v>
                      </c:pt>
                      <c:pt idx="38">
                        <c:v>20.7134</c:v>
                      </c:pt>
                      <c:pt idx="39">
                        <c:v>17.690999999999999</c:v>
                      </c:pt>
                      <c:pt idx="40">
                        <c:v>13.8462</c:v>
                      </c:pt>
                      <c:pt idx="41">
                        <c:v>12.3134</c:v>
                      </c:pt>
                      <c:pt idx="42">
                        <c:v>9.2529299999999992</c:v>
                      </c:pt>
                      <c:pt idx="43">
                        <c:v>8.3865800000000004</c:v>
                      </c:pt>
                      <c:pt idx="44">
                        <c:v>7.1587300000000003</c:v>
                      </c:pt>
                      <c:pt idx="45">
                        <c:v>5.1574</c:v>
                      </c:pt>
                      <c:pt idx="46">
                        <c:v>4.7738699999999996</c:v>
                      </c:pt>
                      <c:pt idx="47">
                        <c:v>3.9558</c:v>
                      </c:pt>
                      <c:pt idx="48">
                        <c:v>3.0000800000000001</c:v>
                      </c:pt>
                      <c:pt idx="49">
                        <c:v>2.1118299999999999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08-54C2-4E8D-B245-F63CB3B63E33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060318 3 cross hatch 0.00001 to 30 SR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'060318 3 sweep'!$X$5:$X$60</c15:sqref>
                        </c15:formulaRef>
                      </c:ext>
                    </c:extLst>
                    <c:numCache>
                      <c:formatCode>General</c:formatCode>
                      <c:ptCount val="56"/>
                      <c:pt idx="0">
                        <c:v>3.7313400000000001E-5</c:v>
                      </c:pt>
                      <c:pt idx="1">
                        <c:v>3.2511500000000002E-5</c:v>
                      </c:pt>
                      <c:pt idx="2">
                        <c:v>6.0000500000000003E-5</c:v>
                      </c:pt>
                      <c:pt idx="3">
                        <c:v>8.1891400000000007E-5</c:v>
                      </c:pt>
                      <c:pt idx="4">
                        <c:v>1.00121E-4</c:v>
                      </c:pt>
                      <c:pt idx="5">
                        <c:v>1.2549699999999999E-4</c:v>
                      </c:pt>
                      <c:pt idx="6">
                        <c:v>1.87305E-4</c:v>
                      </c:pt>
                      <c:pt idx="7">
                        <c:v>2.01683E-4</c:v>
                      </c:pt>
                      <c:pt idx="8">
                        <c:v>2.8516099999999998E-4</c:v>
                      </c:pt>
                      <c:pt idx="9">
                        <c:v>3.5838800000000001E-4</c:v>
                      </c:pt>
                      <c:pt idx="10">
                        <c:v>4.70166E-4</c:v>
                      </c:pt>
                      <c:pt idx="11">
                        <c:v>6.69716E-4</c:v>
                      </c:pt>
                      <c:pt idx="12">
                        <c:v>9.0100599999999999E-4</c:v>
                      </c:pt>
                      <c:pt idx="13">
                        <c:v>1.2711000000000001E-3</c:v>
                      </c:pt>
                      <c:pt idx="14">
                        <c:v>1.7329699999999999E-3</c:v>
                      </c:pt>
                      <c:pt idx="15">
                        <c:v>2.4172899999999999E-3</c:v>
                      </c:pt>
                      <c:pt idx="16">
                        <c:v>3.5442899999999999E-3</c:v>
                      </c:pt>
                      <c:pt idx="17">
                        <c:v>4.7546799999999998E-3</c:v>
                      </c:pt>
                      <c:pt idx="18">
                        <c:v>6.3043400000000003E-3</c:v>
                      </c:pt>
                      <c:pt idx="19">
                        <c:v>8.1891900000000007E-3</c:v>
                      </c:pt>
                      <c:pt idx="20">
                        <c:v>1.0126100000000001E-2</c:v>
                      </c:pt>
                      <c:pt idx="21">
                        <c:v>1.2776300000000001E-2</c:v>
                      </c:pt>
                      <c:pt idx="22">
                        <c:v>1.5814000000000002E-2</c:v>
                      </c:pt>
                      <c:pt idx="23">
                        <c:v>2.0606300000000001E-2</c:v>
                      </c:pt>
                      <c:pt idx="24">
                        <c:v>2.5498199999999999E-2</c:v>
                      </c:pt>
                      <c:pt idx="25">
                        <c:v>3.19732E-2</c:v>
                      </c:pt>
                      <c:pt idx="26">
                        <c:v>3.9651800000000001E-2</c:v>
                      </c:pt>
                      <c:pt idx="27">
                        <c:v>5.05969E-2</c:v>
                      </c:pt>
                      <c:pt idx="28">
                        <c:v>6.3349000000000003E-2</c:v>
                      </c:pt>
                      <c:pt idx="29">
                        <c:v>7.9284199999999999E-2</c:v>
                      </c:pt>
                      <c:pt idx="30">
                        <c:v>9.9431900000000004E-2</c:v>
                      </c:pt>
                      <c:pt idx="31">
                        <c:v>0.12678300000000001</c:v>
                      </c:pt>
                      <c:pt idx="32">
                        <c:v>0.15864200000000001</c:v>
                      </c:pt>
                      <c:pt idx="33">
                        <c:v>0.19961999999999999</c:v>
                      </c:pt>
                      <c:pt idx="34">
                        <c:v>0.25165399999999999</c:v>
                      </c:pt>
                      <c:pt idx="35">
                        <c:v>0.31605499999999997</c:v>
                      </c:pt>
                      <c:pt idx="36">
                        <c:v>0.39849899999999999</c:v>
                      </c:pt>
                      <c:pt idx="37">
                        <c:v>0.50124000000000002</c:v>
                      </c:pt>
                      <c:pt idx="38">
                        <c:v>0.63127900000000003</c:v>
                      </c:pt>
                      <c:pt idx="39">
                        <c:v>0.79420800000000003</c:v>
                      </c:pt>
                      <c:pt idx="40">
                        <c:v>1.00034</c:v>
                      </c:pt>
                      <c:pt idx="41">
                        <c:v>1.2593399999999999</c:v>
                      </c:pt>
                      <c:pt idx="42">
                        <c:v>1.5854200000000001</c:v>
                      </c:pt>
                      <c:pt idx="43">
                        <c:v>1.996</c:v>
                      </c:pt>
                      <c:pt idx="44">
                        <c:v>2.51186</c:v>
                      </c:pt>
                      <c:pt idx="45">
                        <c:v>3.16262</c:v>
                      </c:pt>
                      <c:pt idx="46">
                        <c:v>3.9815999999999998</c:v>
                      </c:pt>
                      <c:pt idx="47">
                        <c:v>5.0110700000000001</c:v>
                      </c:pt>
                      <c:pt idx="48">
                        <c:v>6.3090900000000003</c:v>
                      </c:pt>
                      <c:pt idx="49">
                        <c:v>7.9439000000000002</c:v>
                      </c:pt>
                      <c:pt idx="50">
                        <c:v>10.000500000000001</c:v>
                      </c:pt>
                      <c:pt idx="51">
                        <c:v>12.589700000000001</c:v>
                      </c:pt>
                      <c:pt idx="52">
                        <c:v>15.849299999999999</c:v>
                      </c:pt>
                      <c:pt idx="53">
                        <c:v>19.951599999999999</c:v>
                      </c:pt>
                      <c:pt idx="54">
                        <c:v>25.119199999999999</c:v>
                      </c:pt>
                      <c:pt idx="55">
                        <c:v>30.000599999999999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'060318 3 sweep'!$Y$5:$Y$60</c15:sqref>
                        </c15:formulaRef>
                      </c:ext>
                    </c:extLst>
                    <c:numCache>
                      <c:formatCode>General</c:formatCode>
                      <c:ptCount val="56"/>
                      <c:pt idx="0">
                        <c:v>7164250</c:v>
                      </c:pt>
                      <c:pt idx="1">
                        <c:v>9644220</c:v>
                      </c:pt>
                      <c:pt idx="2">
                        <c:v>6206510</c:v>
                      </c:pt>
                      <c:pt idx="3">
                        <c:v>5458130</c:v>
                      </c:pt>
                      <c:pt idx="4">
                        <c:v>5635290</c:v>
                      </c:pt>
                      <c:pt idx="5">
                        <c:v>5666180</c:v>
                      </c:pt>
                      <c:pt idx="6">
                        <c:v>4769080</c:v>
                      </c:pt>
                      <c:pt idx="7">
                        <c:v>5548410</c:v>
                      </c:pt>
                      <c:pt idx="8">
                        <c:v>4694460</c:v>
                      </c:pt>
                      <c:pt idx="9">
                        <c:v>4680270</c:v>
                      </c:pt>
                      <c:pt idx="10">
                        <c:v>4256610</c:v>
                      </c:pt>
                      <c:pt idx="11">
                        <c:v>3558110</c:v>
                      </c:pt>
                      <c:pt idx="12">
                        <c:v>3135660</c:v>
                      </c:pt>
                      <c:pt idx="13">
                        <c:v>2619280</c:v>
                      </c:pt>
                      <c:pt idx="14">
                        <c:v>2231830</c:v>
                      </c:pt>
                      <c:pt idx="15">
                        <c:v>1823050</c:v>
                      </c:pt>
                      <c:pt idx="16">
                        <c:v>1378730</c:v>
                      </c:pt>
                      <c:pt idx="17">
                        <c:v>1093490</c:v>
                      </c:pt>
                      <c:pt idx="18">
                        <c:v>847876</c:v>
                      </c:pt>
                      <c:pt idx="19">
                        <c:v>656972</c:v>
                      </c:pt>
                      <c:pt idx="20">
                        <c:v>525355</c:v>
                      </c:pt>
                      <c:pt idx="21">
                        <c:v>413161</c:v>
                      </c:pt>
                      <c:pt idx="22">
                        <c:v>337282</c:v>
                      </c:pt>
                      <c:pt idx="23">
                        <c:v>249861</c:v>
                      </c:pt>
                      <c:pt idx="24">
                        <c:v>188770</c:v>
                      </c:pt>
                      <c:pt idx="25">
                        <c:v>146974</c:v>
                      </c:pt>
                      <c:pt idx="26">
                        <c:v>115964</c:v>
                      </c:pt>
                      <c:pt idx="27">
                        <c:v>88836.4</c:v>
                      </c:pt>
                      <c:pt idx="28">
                        <c:v>68849</c:v>
                      </c:pt>
                      <c:pt idx="29">
                        <c:v>52389.7</c:v>
                      </c:pt>
                      <c:pt idx="30">
                        <c:v>39389.9</c:v>
                      </c:pt>
                      <c:pt idx="31">
                        <c:v>30626.7</c:v>
                      </c:pt>
                      <c:pt idx="32">
                        <c:v>23720.9</c:v>
                      </c:pt>
                      <c:pt idx="33">
                        <c:v>18510.3</c:v>
                      </c:pt>
                      <c:pt idx="34">
                        <c:v>13379.5</c:v>
                      </c:pt>
                      <c:pt idx="35">
                        <c:v>10806.9</c:v>
                      </c:pt>
                      <c:pt idx="36">
                        <c:v>8224.0499999999993</c:v>
                      </c:pt>
                      <c:pt idx="37">
                        <c:v>6684.57</c:v>
                      </c:pt>
                      <c:pt idx="38">
                        <c:v>4998.38</c:v>
                      </c:pt>
                      <c:pt idx="39">
                        <c:v>3815.88</c:v>
                      </c:pt>
                      <c:pt idx="40">
                        <c:v>2983.27</c:v>
                      </c:pt>
                      <c:pt idx="41">
                        <c:v>2017.83</c:v>
                      </c:pt>
                      <c:pt idx="42">
                        <c:v>1623.26</c:v>
                      </c:pt>
                      <c:pt idx="43">
                        <c:v>1126.3699999999999</c:v>
                      </c:pt>
                      <c:pt idx="44">
                        <c:v>808.32399999999996</c:v>
                      </c:pt>
                      <c:pt idx="45">
                        <c:v>627.17899999999997</c:v>
                      </c:pt>
                      <c:pt idx="46">
                        <c:v>488.19200000000001</c:v>
                      </c:pt>
                      <c:pt idx="47">
                        <c:v>324.88799999999998</c:v>
                      </c:pt>
                      <c:pt idx="48">
                        <c:v>265.90100000000001</c:v>
                      </c:pt>
                      <c:pt idx="49">
                        <c:v>216.80699999999999</c:v>
                      </c:pt>
                      <c:pt idx="50">
                        <c:v>167.995</c:v>
                      </c:pt>
                      <c:pt idx="51">
                        <c:v>137.55799999999999</c:v>
                      </c:pt>
                      <c:pt idx="52">
                        <c:v>77.166200000000003</c:v>
                      </c:pt>
                      <c:pt idx="53">
                        <c:v>56.177199999999999</c:v>
                      </c:pt>
                      <c:pt idx="54">
                        <c:v>47.9816</c:v>
                      </c:pt>
                      <c:pt idx="55">
                        <c:v>50.078600000000002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54C2-4E8D-B245-F63CB3B63E33}"/>
                  </c:ext>
                </c:extLst>
              </c15:ser>
            </c15:filteredScatterSeries>
            <c15:filteredScatterSeries>
              <c15:ser>
                <c:idx val="3"/>
                <c:order val="3"/>
                <c:tx>
                  <c:v>060318 3 cross hatch 0.001 to 100 SR</c:v>
                </c:tx>
                <c:spPr>
                  <a:ln w="190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'060318 3 sweep'!$AM$5:$AM$55</c15:sqref>
                        </c15:formulaRef>
                      </c:ext>
                    </c:extLst>
                    <c:numCache>
                      <c:formatCode>General</c:formatCode>
                      <c:ptCount val="51"/>
                      <c:pt idx="0">
                        <c:v>8.5647900000000005E-4</c:v>
                      </c:pt>
                      <c:pt idx="1">
                        <c:v>1.0064799999999999E-3</c:v>
                      </c:pt>
                      <c:pt idx="2">
                        <c:v>1.2996399999999999E-3</c:v>
                      </c:pt>
                      <c:pt idx="3">
                        <c:v>1.4596800000000001E-3</c:v>
                      </c:pt>
                      <c:pt idx="4">
                        <c:v>1.8946E-3</c:v>
                      </c:pt>
                      <c:pt idx="5">
                        <c:v>2.55105E-3</c:v>
                      </c:pt>
                      <c:pt idx="6">
                        <c:v>3.4477100000000001E-3</c:v>
                      </c:pt>
                      <c:pt idx="7">
                        <c:v>4.5530900000000001E-3</c:v>
                      </c:pt>
                      <c:pt idx="8">
                        <c:v>6.0472900000000003E-3</c:v>
                      </c:pt>
                      <c:pt idx="9">
                        <c:v>7.7936799999999999E-3</c:v>
                      </c:pt>
                      <c:pt idx="10">
                        <c:v>1.0038200000000001E-2</c:v>
                      </c:pt>
                      <c:pt idx="11">
                        <c:v>1.2683699999999999E-2</c:v>
                      </c:pt>
                      <c:pt idx="12">
                        <c:v>1.5907899999999999E-2</c:v>
                      </c:pt>
                      <c:pt idx="13">
                        <c:v>2.0154200000000001E-2</c:v>
                      </c:pt>
                      <c:pt idx="14">
                        <c:v>2.5326600000000001E-2</c:v>
                      </c:pt>
                      <c:pt idx="15">
                        <c:v>3.1884500000000003E-2</c:v>
                      </c:pt>
                      <c:pt idx="16">
                        <c:v>3.9899900000000002E-2</c:v>
                      </c:pt>
                      <c:pt idx="17">
                        <c:v>5.05262E-2</c:v>
                      </c:pt>
                      <c:pt idx="18">
                        <c:v>6.3233899999999996E-2</c:v>
                      </c:pt>
                      <c:pt idx="19">
                        <c:v>7.9607999999999998E-2</c:v>
                      </c:pt>
                      <c:pt idx="20">
                        <c:v>0.10034899999999999</c:v>
                      </c:pt>
                      <c:pt idx="21">
                        <c:v>0.12628600000000001</c:v>
                      </c:pt>
                      <c:pt idx="22">
                        <c:v>0.158913</c:v>
                      </c:pt>
                      <c:pt idx="23">
                        <c:v>0.19975599999999999</c:v>
                      </c:pt>
                      <c:pt idx="24">
                        <c:v>0.25125399999999998</c:v>
                      </c:pt>
                      <c:pt idx="25">
                        <c:v>0.31661800000000001</c:v>
                      </c:pt>
                      <c:pt idx="26">
                        <c:v>0.39815699999999998</c:v>
                      </c:pt>
                      <c:pt idx="27">
                        <c:v>0.50047600000000003</c:v>
                      </c:pt>
                      <c:pt idx="28">
                        <c:v>0.63069699999999995</c:v>
                      </c:pt>
                      <c:pt idx="29">
                        <c:v>0.79455200000000004</c:v>
                      </c:pt>
                      <c:pt idx="30">
                        <c:v>1.0005200000000001</c:v>
                      </c:pt>
                      <c:pt idx="31">
                        <c:v>1.2587200000000001</c:v>
                      </c:pt>
                      <c:pt idx="32">
                        <c:v>1.5857600000000001</c:v>
                      </c:pt>
                      <c:pt idx="33">
                        <c:v>1.99603</c:v>
                      </c:pt>
                      <c:pt idx="34">
                        <c:v>2.5124599999999999</c:v>
                      </c:pt>
                      <c:pt idx="35">
                        <c:v>3.1624099999999999</c:v>
                      </c:pt>
                      <c:pt idx="36">
                        <c:v>3.98143</c:v>
                      </c:pt>
                      <c:pt idx="37">
                        <c:v>5.0123100000000003</c:v>
                      </c:pt>
                      <c:pt idx="38">
                        <c:v>6.3098700000000001</c:v>
                      </c:pt>
                      <c:pt idx="39">
                        <c:v>7.94313</c:v>
                      </c:pt>
                      <c:pt idx="40">
                        <c:v>9.9996799999999997</c:v>
                      </c:pt>
                      <c:pt idx="41">
                        <c:v>12.588900000000001</c:v>
                      </c:pt>
                      <c:pt idx="42">
                        <c:v>15.8484</c:v>
                      </c:pt>
                      <c:pt idx="43">
                        <c:v>19.951899999999998</c:v>
                      </c:pt>
                      <c:pt idx="44">
                        <c:v>25.119900000000001</c:v>
                      </c:pt>
                      <c:pt idx="45">
                        <c:v>31.625299999999999</c:v>
                      </c:pt>
                      <c:pt idx="46">
                        <c:v>39.812100000000001</c:v>
                      </c:pt>
                      <c:pt idx="47">
                        <c:v>50.117400000000004</c:v>
                      </c:pt>
                      <c:pt idx="48">
                        <c:v>63.093699999999998</c:v>
                      </c:pt>
                      <c:pt idx="49">
                        <c:v>79.431700000000006</c:v>
                      </c:pt>
                      <c:pt idx="50">
                        <c:v>99.9983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'060318 3 sweep'!$AN$5:$AN$55</c15:sqref>
                        </c15:formulaRef>
                      </c:ext>
                    </c:extLst>
                    <c:numCache>
                      <c:formatCode>General</c:formatCode>
                      <c:ptCount val="51"/>
                      <c:pt idx="0">
                        <c:v>145855</c:v>
                      </c:pt>
                      <c:pt idx="1">
                        <c:v>365505</c:v>
                      </c:pt>
                      <c:pt idx="2">
                        <c:v>499600</c:v>
                      </c:pt>
                      <c:pt idx="3">
                        <c:v>744260</c:v>
                      </c:pt>
                      <c:pt idx="4">
                        <c:v>871212</c:v>
                      </c:pt>
                      <c:pt idx="5">
                        <c:v>884531</c:v>
                      </c:pt>
                      <c:pt idx="6">
                        <c:v>776452</c:v>
                      </c:pt>
                      <c:pt idx="7">
                        <c:v>666969</c:v>
                      </c:pt>
                      <c:pt idx="8">
                        <c:v>548679</c:v>
                      </c:pt>
                      <c:pt idx="9">
                        <c:v>448396</c:v>
                      </c:pt>
                      <c:pt idx="10">
                        <c:v>355543</c:v>
                      </c:pt>
                      <c:pt idx="11">
                        <c:v>277639</c:v>
                      </c:pt>
                      <c:pt idx="12">
                        <c:v>220249</c:v>
                      </c:pt>
                      <c:pt idx="13">
                        <c:v>172875</c:v>
                      </c:pt>
                      <c:pt idx="14">
                        <c:v>134741</c:v>
                      </c:pt>
                      <c:pt idx="15">
                        <c:v>103393</c:v>
                      </c:pt>
                      <c:pt idx="16">
                        <c:v>80043.100000000006</c:v>
                      </c:pt>
                      <c:pt idx="17">
                        <c:v>60858.9</c:v>
                      </c:pt>
                      <c:pt idx="18">
                        <c:v>47437.599999999999</c:v>
                      </c:pt>
                      <c:pt idx="19">
                        <c:v>36153.5</c:v>
                      </c:pt>
                      <c:pt idx="20">
                        <c:v>27739.1</c:v>
                      </c:pt>
                      <c:pt idx="21">
                        <c:v>20997.4</c:v>
                      </c:pt>
                      <c:pt idx="22">
                        <c:v>16005.3</c:v>
                      </c:pt>
                      <c:pt idx="23">
                        <c:v>12311.4</c:v>
                      </c:pt>
                      <c:pt idx="24">
                        <c:v>9403.9599999999991</c:v>
                      </c:pt>
                      <c:pt idx="25">
                        <c:v>7261.58</c:v>
                      </c:pt>
                      <c:pt idx="26">
                        <c:v>5815.18</c:v>
                      </c:pt>
                      <c:pt idx="27">
                        <c:v>4740.6000000000004</c:v>
                      </c:pt>
                      <c:pt idx="28">
                        <c:v>4035.64</c:v>
                      </c:pt>
                      <c:pt idx="29">
                        <c:v>2922.25</c:v>
                      </c:pt>
                      <c:pt idx="30">
                        <c:v>2088.6</c:v>
                      </c:pt>
                      <c:pt idx="31">
                        <c:v>1637.27</c:v>
                      </c:pt>
                      <c:pt idx="32">
                        <c:v>1162.02</c:v>
                      </c:pt>
                      <c:pt idx="33">
                        <c:v>856.64599999999996</c:v>
                      </c:pt>
                      <c:pt idx="34">
                        <c:v>642.93600000000004</c:v>
                      </c:pt>
                      <c:pt idx="35">
                        <c:v>501.48</c:v>
                      </c:pt>
                      <c:pt idx="36">
                        <c:v>366.68</c:v>
                      </c:pt>
                      <c:pt idx="37">
                        <c:v>274.01799999999997</c:v>
                      </c:pt>
                      <c:pt idx="38">
                        <c:v>210.095</c:v>
                      </c:pt>
                      <c:pt idx="39">
                        <c:v>162.46600000000001</c:v>
                      </c:pt>
                      <c:pt idx="40">
                        <c:v>123.12</c:v>
                      </c:pt>
                      <c:pt idx="41">
                        <c:v>97.087900000000005</c:v>
                      </c:pt>
                      <c:pt idx="42">
                        <c:v>74.636399999999995</c:v>
                      </c:pt>
                      <c:pt idx="43">
                        <c:v>60.082700000000003</c:v>
                      </c:pt>
                      <c:pt idx="44">
                        <c:v>39.069699999999997</c:v>
                      </c:pt>
                      <c:pt idx="45">
                        <c:v>39.557600000000001</c:v>
                      </c:pt>
                      <c:pt idx="46">
                        <c:v>23.461600000000001</c:v>
                      </c:pt>
                      <c:pt idx="47">
                        <c:v>24.313500000000001</c:v>
                      </c:pt>
                      <c:pt idx="48">
                        <c:v>20.8369</c:v>
                      </c:pt>
                      <c:pt idx="49">
                        <c:v>17.177600000000002</c:v>
                      </c:pt>
                      <c:pt idx="50">
                        <c:v>14.194699999999999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54C2-4E8D-B245-F63CB3B63E33}"/>
                  </c:ext>
                </c:extLst>
              </c15:ser>
            </c15:filteredScatterSeries>
            <c15:filteredScatterSeries>
              <c15:ser>
                <c:idx val="9"/>
                <c:order val="9"/>
                <c:tx>
                  <c:v>190418 4 mf</c:v>
                </c:tx>
                <c:spPr>
                  <a:ln w="12700" cap="rnd">
                    <a:solidFill>
                      <a:schemeClr val="accent4">
                        <a:lumMod val="60000"/>
                      </a:schemeClr>
                    </a:solidFill>
                    <a:prstDash val="solid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'190418 4 mf sweep'!$C$5:$C$75</c15:sqref>
                        </c15:formulaRef>
                      </c:ext>
                    </c:extLst>
                    <c:numCache>
                      <c:formatCode>General</c:formatCode>
                      <c:ptCount val="71"/>
                      <c:pt idx="0">
                        <c:v>1.28861E-5</c:v>
                      </c:pt>
                      <c:pt idx="1">
                        <c:v>7.1414599999999999E-6</c:v>
                      </c:pt>
                      <c:pt idx="2">
                        <c:v>-1.5894599999999999E-5</c:v>
                      </c:pt>
                      <c:pt idx="3">
                        <c:v>-1.5321100000000001E-5</c:v>
                      </c:pt>
                      <c:pt idx="4">
                        <c:v>3.8633000000000001E-5</c:v>
                      </c:pt>
                      <c:pt idx="5">
                        <c:v>-1.26591E-5</c:v>
                      </c:pt>
                      <c:pt idx="6">
                        <c:v>1.5585699999999999E-5</c:v>
                      </c:pt>
                      <c:pt idx="7">
                        <c:v>2.0712499999999999E-5</c:v>
                      </c:pt>
                      <c:pt idx="8">
                        <c:v>6.7085799999999999E-6</c:v>
                      </c:pt>
                      <c:pt idx="9">
                        <c:v>2.62944E-5</c:v>
                      </c:pt>
                      <c:pt idx="10">
                        <c:v>1.5174899999999999E-5</c:v>
                      </c:pt>
                      <c:pt idx="11">
                        <c:v>1.9696900000000001E-5</c:v>
                      </c:pt>
                      <c:pt idx="12">
                        <c:v>6.9624799999999998E-5</c:v>
                      </c:pt>
                      <c:pt idx="13">
                        <c:v>3.7279E-5</c:v>
                      </c:pt>
                      <c:pt idx="14">
                        <c:v>4.40313E-5</c:v>
                      </c:pt>
                      <c:pt idx="15">
                        <c:v>8.1206700000000003E-5</c:v>
                      </c:pt>
                      <c:pt idx="16">
                        <c:v>1.55656E-4</c:v>
                      </c:pt>
                      <c:pt idx="17">
                        <c:v>1.61528E-4</c:v>
                      </c:pt>
                      <c:pt idx="18">
                        <c:v>2.1578600000000001E-4</c:v>
                      </c:pt>
                      <c:pt idx="19">
                        <c:v>3.2801E-4</c:v>
                      </c:pt>
                      <c:pt idx="20">
                        <c:v>4.4325899999999999E-4</c:v>
                      </c:pt>
                      <c:pt idx="21">
                        <c:v>6.3575999999999997E-4</c:v>
                      </c:pt>
                      <c:pt idx="22">
                        <c:v>9.2596599999999996E-4</c:v>
                      </c:pt>
                      <c:pt idx="23">
                        <c:v>1.2994199999999999E-3</c:v>
                      </c:pt>
                      <c:pt idx="24">
                        <c:v>1.8162600000000001E-3</c:v>
                      </c:pt>
                      <c:pt idx="25">
                        <c:v>2.4521399999999998E-3</c:v>
                      </c:pt>
                      <c:pt idx="26">
                        <c:v>3.4166399999999999E-3</c:v>
                      </c:pt>
                      <c:pt idx="27">
                        <c:v>4.7281199999999997E-3</c:v>
                      </c:pt>
                      <c:pt idx="28">
                        <c:v>6.0335800000000002E-3</c:v>
                      </c:pt>
                      <c:pt idx="29">
                        <c:v>7.9296799999999997E-3</c:v>
                      </c:pt>
                      <c:pt idx="30">
                        <c:v>9.8385399999999998E-3</c:v>
                      </c:pt>
                      <c:pt idx="31">
                        <c:v>1.25498E-2</c:v>
                      </c:pt>
                      <c:pt idx="32">
                        <c:v>1.5705899999999998E-2</c:v>
                      </c:pt>
                      <c:pt idx="33">
                        <c:v>2.1964999999999998E-2</c:v>
                      </c:pt>
                      <c:pt idx="34">
                        <c:v>2.4921800000000001E-2</c:v>
                      </c:pt>
                      <c:pt idx="35">
                        <c:v>3.0965199999999998E-2</c:v>
                      </c:pt>
                      <c:pt idx="36">
                        <c:v>4.1339099999999997E-2</c:v>
                      </c:pt>
                      <c:pt idx="37">
                        <c:v>5.0576200000000002E-2</c:v>
                      </c:pt>
                      <c:pt idx="38">
                        <c:v>7.6174099999999995E-2</c:v>
                      </c:pt>
                      <c:pt idx="39">
                        <c:v>7.98238E-2</c:v>
                      </c:pt>
                      <c:pt idx="40">
                        <c:v>0.10507900000000001</c:v>
                      </c:pt>
                      <c:pt idx="41">
                        <c:v>0.126134</c:v>
                      </c:pt>
                      <c:pt idx="42">
                        <c:v>0.159161</c:v>
                      </c:pt>
                      <c:pt idx="43">
                        <c:v>0.199077</c:v>
                      </c:pt>
                      <c:pt idx="44">
                        <c:v>0.25024099999999999</c:v>
                      </c:pt>
                      <c:pt idx="45">
                        <c:v>0.31570799999999999</c:v>
                      </c:pt>
                      <c:pt idx="46">
                        <c:v>0.39741100000000001</c:v>
                      </c:pt>
                      <c:pt idx="47">
                        <c:v>0.50418600000000002</c:v>
                      </c:pt>
                      <c:pt idx="48">
                        <c:v>0.63020200000000004</c:v>
                      </c:pt>
                      <c:pt idx="49">
                        <c:v>0.79469100000000004</c:v>
                      </c:pt>
                      <c:pt idx="50">
                        <c:v>1.00081</c:v>
                      </c:pt>
                      <c:pt idx="51">
                        <c:v>1.2596000000000001</c:v>
                      </c:pt>
                      <c:pt idx="52">
                        <c:v>1.58361</c:v>
                      </c:pt>
                      <c:pt idx="53">
                        <c:v>1.99359</c:v>
                      </c:pt>
                      <c:pt idx="54">
                        <c:v>2.5131399999999999</c:v>
                      </c:pt>
                      <c:pt idx="55">
                        <c:v>3.16275</c:v>
                      </c:pt>
                      <c:pt idx="56">
                        <c:v>3.98245</c:v>
                      </c:pt>
                      <c:pt idx="57">
                        <c:v>5.0125900000000003</c:v>
                      </c:pt>
                      <c:pt idx="58">
                        <c:v>6.3090799999999998</c:v>
                      </c:pt>
                      <c:pt idx="59">
                        <c:v>7.9423300000000001</c:v>
                      </c:pt>
                      <c:pt idx="60">
                        <c:v>9.9996399999999994</c:v>
                      </c:pt>
                      <c:pt idx="61">
                        <c:v>12.5875</c:v>
                      </c:pt>
                      <c:pt idx="62">
                        <c:v>15.848599999999999</c:v>
                      </c:pt>
                      <c:pt idx="63">
                        <c:v>19.950700000000001</c:v>
                      </c:pt>
                      <c:pt idx="64">
                        <c:v>25.121099999999998</c:v>
                      </c:pt>
                      <c:pt idx="65">
                        <c:v>31.621200000000002</c:v>
                      </c:pt>
                      <c:pt idx="66">
                        <c:v>39.809199999999997</c:v>
                      </c:pt>
                      <c:pt idx="67">
                        <c:v>50.115600000000001</c:v>
                      </c:pt>
                      <c:pt idx="68">
                        <c:v>63.094099999999997</c:v>
                      </c:pt>
                      <c:pt idx="69">
                        <c:v>79.429400000000001</c:v>
                      </c:pt>
                      <c:pt idx="70">
                        <c:v>99.995800000000003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'190418 4 mf sweep'!$D$5:$D$75</c15:sqref>
                        </c15:formulaRef>
                      </c:ext>
                    </c:extLst>
                    <c:numCache>
                      <c:formatCode>General</c:formatCode>
                      <c:ptCount val="71"/>
                      <c:pt idx="0">
                        <c:v>1050110</c:v>
                      </c:pt>
                      <c:pt idx="1">
                        <c:v>2921470</c:v>
                      </c:pt>
                      <c:pt idx="2">
                        <c:v>-2026740</c:v>
                      </c:pt>
                      <c:pt idx="3">
                        <c:v>-3172650</c:v>
                      </c:pt>
                      <c:pt idx="4">
                        <c:v>1874450</c:v>
                      </c:pt>
                      <c:pt idx="5">
                        <c:v>-8347150</c:v>
                      </c:pt>
                      <c:pt idx="6">
                        <c:v>9768510</c:v>
                      </c:pt>
                      <c:pt idx="7">
                        <c:v>8801960</c:v>
                      </c:pt>
                      <c:pt idx="8">
                        <c:v>31255000</c:v>
                      </c:pt>
                      <c:pt idx="9">
                        <c:v>9341250</c:v>
                      </c:pt>
                      <c:pt idx="10">
                        <c:v>19166300</c:v>
                      </c:pt>
                      <c:pt idx="11">
                        <c:v>17730900</c:v>
                      </c:pt>
                      <c:pt idx="12">
                        <c:v>6333820</c:v>
                      </c:pt>
                      <c:pt idx="13">
                        <c:v>14904300</c:v>
                      </c:pt>
                      <c:pt idx="14">
                        <c:v>15931200</c:v>
                      </c:pt>
                      <c:pt idx="15">
                        <c:v>10434200</c:v>
                      </c:pt>
                      <c:pt idx="16">
                        <c:v>6874090</c:v>
                      </c:pt>
                      <c:pt idx="17">
                        <c:v>8308230</c:v>
                      </c:pt>
                      <c:pt idx="18">
                        <c:v>7440410</c:v>
                      </c:pt>
                      <c:pt idx="19">
                        <c:v>5855220</c:v>
                      </c:pt>
                      <c:pt idx="20">
                        <c:v>5158620</c:v>
                      </c:pt>
                      <c:pt idx="21">
                        <c:v>4255440</c:v>
                      </c:pt>
                      <c:pt idx="22">
                        <c:v>3424790</c:v>
                      </c:pt>
                      <c:pt idx="23">
                        <c:v>2818980</c:v>
                      </c:pt>
                      <c:pt idx="24">
                        <c:v>2296940</c:v>
                      </c:pt>
                      <c:pt idx="25">
                        <c:v>1931750</c:v>
                      </c:pt>
                      <c:pt idx="26">
                        <c:v>1535790</c:v>
                      </c:pt>
                      <c:pt idx="27">
                        <c:v>1186380</c:v>
                      </c:pt>
                      <c:pt idx="28">
                        <c:v>975767</c:v>
                      </c:pt>
                      <c:pt idx="29">
                        <c:v>766851</c:v>
                      </c:pt>
                      <c:pt idx="30">
                        <c:v>625035</c:v>
                      </c:pt>
                      <c:pt idx="31">
                        <c:v>441566</c:v>
                      </c:pt>
                      <c:pt idx="32">
                        <c:v>370238</c:v>
                      </c:pt>
                      <c:pt idx="33">
                        <c:v>272607</c:v>
                      </c:pt>
                      <c:pt idx="34">
                        <c:v>205505</c:v>
                      </c:pt>
                      <c:pt idx="35">
                        <c:v>161851</c:v>
                      </c:pt>
                      <c:pt idx="36">
                        <c:v>117861</c:v>
                      </c:pt>
                      <c:pt idx="37">
                        <c:v>96125.9</c:v>
                      </c:pt>
                      <c:pt idx="38">
                        <c:v>71414.5</c:v>
                      </c:pt>
                      <c:pt idx="39">
                        <c:v>51748.800000000003</c:v>
                      </c:pt>
                      <c:pt idx="40">
                        <c:v>37115.300000000003</c:v>
                      </c:pt>
                      <c:pt idx="41">
                        <c:v>26679</c:v>
                      </c:pt>
                      <c:pt idx="42">
                        <c:v>21568</c:v>
                      </c:pt>
                      <c:pt idx="43">
                        <c:v>18374</c:v>
                      </c:pt>
                      <c:pt idx="44">
                        <c:v>10903.3</c:v>
                      </c:pt>
                      <c:pt idx="45">
                        <c:v>8142.58</c:v>
                      </c:pt>
                      <c:pt idx="46">
                        <c:v>8054.64</c:v>
                      </c:pt>
                      <c:pt idx="47">
                        <c:v>4954.76</c:v>
                      </c:pt>
                      <c:pt idx="48">
                        <c:v>2632.35</c:v>
                      </c:pt>
                      <c:pt idx="49">
                        <c:v>2365.9299999999998</c:v>
                      </c:pt>
                      <c:pt idx="50">
                        <c:v>1199.1500000000001</c:v>
                      </c:pt>
                      <c:pt idx="51">
                        <c:v>913.07600000000002</c:v>
                      </c:pt>
                      <c:pt idx="52">
                        <c:v>668.55200000000002</c:v>
                      </c:pt>
                      <c:pt idx="53">
                        <c:v>520.25900000000001</c:v>
                      </c:pt>
                      <c:pt idx="54">
                        <c:v>407.553</c:v>
                      </c:pt>
                      <c:pt idx="55">
                        <c:v>350.18700000000001</c:v>
                      </c:pt>
                      <c:pt idx="56">
                        <c:v>237.392</c:v>
                      </c:pt>
                      <c:pt idx="57">
                        <c:v>174.828</c:v>
                      </c:pt>
                      <c:pt idx="58">
                        <c:v>142.68100000000001</c:v>
                      </c:pt>
                      <c:pt idx="59">
                        <c:v>72.768500000000003</c:v>
                      </c:pt>
                      <c:pt idx="60">
                        <c:v>66.252799999999993</c:v>
                      </c:pt>
                      <c:pt idx="61">
                        <c:v>56.305799999999998</c:v>
                      </c:pt>
                      <c:pt idx="62">
                        <c:v>46.235700000000001</c:v>
                      </c:pt>
                      <c:pt idx="63">
                        <c:v>37.554000000000002</c:v>
                      </c:pt>
                      <c:pt idx="64">
                        <c:v>24.055099999999999</c:v>
                      </c:pt>
                      <c:pt idx="65">
                        <c:v>16.132000000000001</c:v>
                      </c:pt>
                      <c:pt idx="66">
                        <c:v>10.649800000000001</c:v>
                      </c:pt>
                      <c:pt idx="67">
                        <c:v>8.0736699999999999</c:v>
                      </c:pt>
                      <c:pt idx="68">
                        <c:v>6.4591000000000003</c:v>
                      </c:pt>
                      <c:pt idx="69">
                        <c:v>5.1334200000000001</c:v>
                      </c:pt>
                      <c:pt idx="70">
                        <c:v>3.6906599999999998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54C2-4E8D-B245-F63CB3B63E33}"/>
                  </c:ext>
                </c:extLst>
              </c15:ser>
            </c15:filteredScatterSeries>
            <c15:filteredScatterSeries>
              <c15:ser>
                <c:idx val="10"/>
                <c:order val="10"/>
                <c:tx>
                  <c:v>010318 1</c:v>
                </c:tx>
                <c:spPr>
                  <a:ln w="12700" cap="rnd">
                    <a:solidFill>
                      <a:schemeClr val="accent5">
                        <a:lumMod val="60000"/>
                      </a:schemeClr>
                    </a:solidFill>
                    <a:prstDash val="dashDot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'010318 1 sili oil sweep'!$C$5:$C$75</c15:sqref>
                        </c15:formulaRef>
                      </c:ext>
                    </c:extLst>
                    <c:numCache>
                      <c:formatCode>General</c:formatCode>
                      <c:ptCount val="71"/>
                      <c:pt idx="0">
                        <c:v>-2.52993E-5</c:v>
                      </c:pt>
                      <c:pt idx="1">
                        <c:v>2.5664400000000001E-5</c:v>
                      </c:pt>
                      <c:pt idx="2">
                        <c:v>2.2849200000000001E-6</c:v>
                      </c:pt>
                      <c:pt idx="3">
                        <c:v>1.9978899999999999E-5</c:v>
                      </c:pt>
                      <c:pt idx="4">
                        <c:v>2.31018E-5</c:v>
                      </c:pt>
                      <c:pt idx="5">
                        <c:v>-1.43495E-5</c:v>
                      </c:pt>
                      <c:pt idx="6">
                        <c:v>7.3518200000000002E-6</c:v>
                      </c:pt>
                      <c:pt idx="7">
                        <c:v>1.4618400000000001E-5</c:v>
                      </c:pt>
                      <c:pt idx="8">
                        <c:v>1.7682599999999999E-5</c:v>
                      </c:pt>
                      <c:pt idx="9">
                        <c:v>3.5984499999999998E-6</c:v>
                      </c:pt>
                      <c:pt idx="10">
                        <c:v>5.83335E-5</c:v>
                      </c:pt>
                      <c:pt idx="11">
                        <c:v>6.2099600000000004E-5</c:v>
                      </c:pt>
                      <c:pt idx="12">
                        <c:v>4.8195400000000003E-5</c:v>
                      </c:pt>
                      <c:pt idx="13">
                        <c:v>8.7723900000000002E-6</c:v>
                      </c:pt>
                      <c:pt idx="14">
                        <c:v>8.3505799999999996E-6</c:v>
                      </c:pt>
                      <c:pt idx="15">
                        <c:v>3.0459100000000001E-5</c:v>
                      </c:pt>
                      <c:pt idx="16">
                        <c:v>2.23944E-5</c:v>
                      </c:pt>
                      <c:pt idx="17">
                        <c:v>4.8962799999999998E-5</c:v>
                      </c:pt>
                      <c:pt idx="18">
                        <c:v>4.4907200000000003E-5</c:v>
                      </c:pt>
                      <c:pt idx="19">
                        <c:v>1.3066900000000001E-4</c:v>
                      </c:pt>
                      <c:pt idx="20">
                        <c:v>2.4316800000000001E-5</c:v>
                      </c:pt>
                      <c:pt idx="21">
                        <c:v>6.2038999999999993E-5</c:v>
                      </c:pt>
                      <c:pt idx="22">
                        <c:v>1.10271E-4</c:v>
                      </c:pt>
                      <c:pt idx="23">
                        <c:v>1.88364E-4</c:v>
                      </c:pt>
                      <c:pt idx="24">
                        <c:v>3.4840199999999999E-4</c:v>
                      </c:pt>
                      <c:pt idx="25">
                        <c:v>1.3958499999999999E-3</c:v>
                      </c:pt>
                      <c:pt idx="26">
                        <c:v>4.3698399999999998E-3</c:v>
                      </c:pt>
                      <c:pt idx="27">
                        <c:v>5.2495900000000002E-3</c:v>
                      </c:pt>
                      <c:pt idx="28">
                        <c:v>6.50156E-3</c:v>
                      </c:pt>
                      <c:pt idx="29">
                        <c:v>9.0817199999999997E-3</c:v>
                      </c:pt>
                      <c:pt idx="30">
                        <c:v>1.0849900000000001E-2</c:v>
                      </c:pt>
                      <c:pt idx="31">
                        <c:v>1.2217199999999999E-2</c:v>
                      </c:pt>
                      <c:pt idx="32">
                        <c:v>1.7358200000000001E-2</c:v>
                      </c:pt>
                      <c:pt idx="33">
                        <c:v>2.1440500000000001E-2</c:v>
                      </c:pt>
                      <c:pt idx="34">
                        <c:v>2.5588199999999998E-2</c:v>
                      </c:pt>
                      <c:pt idx="35">
                        <c:v>3.1955699999999997E-2</c:v>
                      </c:pt>
                      <c:pt idx="36">
                        <c:v>4.0645000000000001E-2</c:v>
                      </c:pt>
                      <c:pt idx="37">
                        <c:v>5.0005500000000001E-2</c:v>
                      </c:pt>
                      <c:pt idx="38">
                        <c:v>6.1823799999999998E-2</c:v>
                      </c:pt>
                      <c:pt idx="39">
                        <c:v>8.0005000000000007E-2</c:v>
                      </c:pt>
                      <c:pt idx="40">
                        <c:v>9.9436499999999997E-2</c:v>
                      </c:pt>
                      <c:pt idx="41">
                        <c:v>0.12584000000000001</c:v>
                      </c:pt>
                      <c:pt idx="42">
                        <c:v>0.159387</c:v>
                      </c:pt>
                      <c:pt idx="43">
                        <c:v>0.19927800000000001</c:v>
                      </c:pt>
                      <c:pt idx="44">
                        <c:v>0.25248700000000002</c:v>
                      </c:pt>
                      <c:pt idx="45">
                        <c:v>0.31673400000000002</c:v>
                      </c:pt>
                      <c:pt idx="46">
                        <c:v>0.39824999999999999</c:v>
                      </c:pt>
                      <c:pt idx="47">
                        <c:v>0.50207000000000002</c:v>
                      </c:pt>
                      <c:pt idx="48">
                        <c:v>0.63140499999999999</c:v>
                      </c:pt>
                      <c:pt idx="49">
                        <c:v>0.79400599999999999</c:v>
                      </c:pt>
                      <c:pt idx="50">
                        <c:v>1.0002899999999999</c:v>
                      </c:pt>
                      <c:pt idx="51">
                        <c:v>1.25898</c:v>
                      </c:pt>
                      <c:pt idx="52">
                        <c:v>1.5852900000000001</c:v>
                      </c:pt>
                      <c:pt idx="53">
                        <c:v>1.99522</c:v>
                      </c:pt>
                      <c:pt idx="54">
                        <c:v>2.5120900000000002</c:v>
                      </c:pt>
                      <c:pt idx="55">
                        <c:v>3.1620200000000001</c:v>
                      </c:pt>
                      <c:pt idx="56">
                        <c:v>3.9809999999999999</c:v>
                      </c:pt>
                      <c:pt idx="57">
                        <c:v>5.0117399999999996</c:v>
                      </c:pt>
                      <c:pt idx="58">
                        <c:v>6.3094000000000001</c:v>
                      </c:pt>
                      <c:pt idx="59">
                        <c:v>7.9432700000000001</c:v>
                      </c:pt>
                      <c:pt idx="60">
                        <c:v>10.000400000000001</c:v>
                      </c:pt>
                      <c:pt idx="61">
                        <c:v>12.588800000000001</c:v>
                      </c:pt>
                      <c:pt idx="62">
                        <c:v>15.848599999999999</c:v>
                      </c:pt>
                      <c:pt idx="63">
                        <c:v>19.952200000000001</c:v>
                      </c:pt>
                      <c:pt idx="64">
                        <c:v>25.117699999999999</c:v>
                      </c:pt>
                      <c:pt idx="65">
                        <c:v>31.622599999999998</c:v>
                      </c:pt>
                      <c:pt idx="66">
                        <c:v>39.808599999999998</c:v>
                      </c:pt>
                      <c:pt idx="67">
                        <c:v>50.1143</c:v>
                      </c:pt>
                      <c:pt idx="68">
                        <c:v>63.093299999999999</c:v>
                      </c:pt>
                      <c:pt idx="69">
                        <c:v>79.4251</c:v>
                      </c:pt>
                      <c:pt idx="70">
                        <c:v>99.986599999999996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'010318 1 sili oil sweep'!$D$5:$D$75</c15:sqref>
                        </c15:formulaRef>
                      </c:ext>
                    </c:extLst>
                    <c:numCache>
                      <c:formatCode>General</c:formatCode>
                      <c:ptCount val="71"/>
                      <c:pt idx="0">
                        <c:v>-267.661</c:v>
                      </c:pt>
                      <c:pt idx="1">
                        <c:v>1366.54</c:v>
                      </c:pt>
                      <c:pt idx="2">
                        <c:v>60595.3</c:v>
                      </c:pt>
                      <c:pt idx="3">
                        <c:v>35498.1</c:v>
                      </c:pt>
                      <c:pt idx="4">
                        <c:v>217225</c:v>
                      </c:pt>
                      <c:pt idx="5">
                        <c:v>-1544400</c:v>
                      </c:pt>
                      <c:pt idx="6">
                        <c:v>7518220</c:v>
                      </c:pt>
                      <c:pt idx="7">
                        <c:v>7349040</c:v>
                      </c:pt>
                      <c:pt idx="8">
                        <c:v>9851880</c:v>
                      </c:pt>
                      <c:pt idx="9">
                        <c:v>59971400</c:v>
                      </c:pt>
                      <c:pt idx="10">
                        <c:v>4712210</c:v>
                      </c:pt>
                      <c:pt idx="11">
                        <c:v>5945850</c:v>
                      </c:pt>
                      <c:pt idx="12">
                        <c:v>10205300</c:v>
                      </c:pt>
                      <c:pt idx="13">
                        <c:v>71204500</c:v>
                      </c:pt>
                      <c:pt idx="14">
                        <c:v>95162000</c:v>
                      </c:pt>
                      <c:pt idx="15">
                        <c:v>33268300</c:v>
                      </c:pt>
                      <c:pt idx="16">
                        <c:v>60199200</c:v>
                      </c:pt>
                      <c:pt idx="17">
                        <c:v>33300300</c:v>
                      </c:pt>
                      <c:pt idx="18">
                        <c:v>46239400</c:v>
                      </c:pt>
                      <c:pt idx="19">
                        <c:v>20212600</c:v>
                      </c:pt>
                      <c:pt idx="20">
                        <c:v>137842000</c:v>
                      </c:pt>
                      <c:pt idx="21">
                        <c:v>68453600</c:v>
                      </c:pt>
                      <c:pt idx="22">
                        <c:v>48687000</c:v>
                      </c:pt>
                      <c:pt idx="23">
                        <c:v>34353100</c:v>
                      </c:pt>
                      <c:pt idx="24">
                        <c:v>23424000</c:v>
                      </c:pt>
                      <c:pt idx="25">
                        <c:v>6888810</c:v>
                      </c:pt>
                      <c:pt idx="26">
                        <c:v>1465840</c:v>
                      </c:pt>
                      <c:pt idx="27">
                        <c:v>1173300</c:v>
                      </c:pt>
                      <c:pt idx="28">
                        <c:v>969534</c:v>
                      </c:pt>
                      <c:pt idx="29">
                        <c:v>634519</c:v>
                      </c:pt>
                      <c:pt idx="30">
                        <c:v>500546</c:v>
                      </c:pt>
                      <c:pt idx="31">
                        <c:v>427384</c:v>
                      </c:pt>
                      <c:pt idx="32">
                        <c:v>294335</c:v>
                      </c:pt>
                      <c:pt idx="33">
                        <c:v>208438</c:v>
                      </c:pt>
                      <c:pt idx="34">
                        <c:v>163770</c:v>
                      </c:pt>
                      <c:pt idx="35">
                        <c:v>122311</c:v>
                      </c:pt>
                      <c:pt idx="36">
                        <c:v>96413.6</c:v>
                      </c:pt>
                      <c:pt idx="37">
                        <c:v>80149</c:v>
                      </c:pt>
                      <c:pt idx="38">
                        <c:v>59602.2</c:v>
                      </c:pt>
                      <c:pt idx="39">
                        <c:v>45019.9</c:v>
                      </c:pt>
                      <c:pt idx="40">
                        <c:v>34928.1</c:v>
                      </c:pt>
                      <c:pt idx="41">
                        <c:v>27306.2</c:v>
                      </c:pt>
                      <c:pt idx="42">
                        <c:v>20007.7</c:v>
                      </c:pt>
                      <c:pt idx="43">
                        <c:v>14828.8</c:v>
                      </c:pt>
                      <c:pt idx="44">
                        <c:v>10441</c:v>
                      </c:pt>
                      <c:pt idx="45">
                        <c:v>7950.75</c:v>
                      </c:pt>
                      <c:pt idx="46">
                        <c:v>6248.95</c:v>
                      </c:pt>
                      <c:pt idx="47">
                        <c:v>4747.1000000000004</c:v>
                      </c:pt>
                      <c:pt idx="48">
                        <c:v>3494.54</c:v>
                      </c:pt>
                      <c:pt idx="49">
                        <c:v>2536.2600000000002</c:v>
                      </c:pt>
                      <c:pt idx="50">
                        <c:v>1780.5</c:v>
                      </c:pt>
                      <c:pt idx="51">
                        <c:v>1283.97</c:v>
                      </c:pt>
                      <c:pt idx="52">
                        <c:v>1002.14</c:v>
                      </c:pt>
                      <c:pt idx="53">
                        <c:v>717.75099999999998</c:v>
                      </c:pt>
                      <c:pt idx="54">
                        <c:v>538.71500000000003</c:v>
                      </c:pt>
                      <c:pt idx="55">
                        <c:v>414.29199999999997</c:v>
                      </c:pt>
                      <c:pt idx="56">
                        <c:v>321.94900000000001</c:v>
                      </c:pt>
                      <c:pt idx="57">
                        <c:v>259.392</c:v>
                      </c:pt>
                      <c:pt idx="58">
                        <c:v>183.97</c:v>
                      </c:pt>
                      <c:pt idx="59">
                        <c:v>139.06200000000001</c:v>
                      </c:pt>
                      <c:pt idx="60">
                        <c:v>109.004</c:v>
                      </c:pt>
                      <c:pt idx="61">
                        <c:v>87.590100000000007</c:v>
                      </c:pt>
                      <c:pt idx="62">
                        <c:v>68.247600000000006</c:v>
                      </c:pt>
                      <c:pt idx="63">
                        <c:v>53.988399999999999</c:v>
                      </c:pt>
                      <c:pt idx="64">
                        <c:v>43.690800000000003</c:v>
                      </c:pt>
                      <c:pt idx="65">
                        <c:v>32.917299999999997</c:v>
                      </c:pt>
                      <c:pt idx="66">
                        <c:v>27.559899999999999</c:v>
                      </c:pt>
                      <c:pt idx="67">
                        <c:v>21.253399999999999</c:v>
                      </c:pt>
                      <c:pt idx="68">
                        <c:v>17.117899999999999</c:v>
                      </c:pt>
                      <c:pt idx="69">
                        <c:v>14.9999</c:v>
                      </c:pt>
                      <c:pt idx="70">
                        <c:v>11.5124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54C2-4E8D-B245-F63CB3B63E33}"/>
                  </c:ext>
                </c:extLst>
              </c15:ser>
            </c15:filteredScatterSeries>
          </c:ext>
        </c:extLst>
      </c:scatterChart>
      <c:valAx>
        <c:axId val="240562848"/>
        <c:scaling>
          <c:logBase val="10"/>
          <c:orientation val="minMax"/>
          <c:max val="100"/>
          <c:min val="1.0000000000000003E-4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/>
                  <a:t>Shear Rate (1/s)</a:t>
                </a:r>
              </a:p>
            </c:rich>
          </c:tx>
          <c:layout>
            <c:manualLayout>
              <c:xMode val="edge"/>
              <c:yMode val="edge"/>
              <c:x val="0.48065963764218861"/>
              <c:y val="0.947374675180527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0563240"/>
        <c:crossesAt val="1.0000000000000002E-3"/>
        <c:crossBetween val="midCat"/>
        <c:majorUnit val="100"/>
      </c:valAx>
      <c:valAx>
        <c:axId val="240563240"/>
        <c:scaling>
          <c:logBase val="10"/>
          <c:orientation val="minMax"/>
          <c:max val="1000000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/>
                  <a:t>Viscosity (Pa.s)</a:t>
                </a:r>
              </a:p>
            </c:rich>
          </c:tx>
          <c:layout>
            <c:manualLayout>
              <c:xMode val="edge"/>
              <c:yMode val="edge"/>
              <c:x val="2.0799115611779247E-3"/>
              <c:y val="0.441655005851869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0562848"/>
        <c:crossesAt val="1.0000000000000004E-5"/>
        <c:crossBetween val="midCat"/>
        <c:majorUnit val="10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5435053995049162"/>
          <c:y val="2.9356923948595123E-2"/>
          <c:w val="0.67051016729115409"/>
          <c:h val="0.1132403902009094"/>
        </c:manualLayout>
      </c:layout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0.64386</cdr:x>
      <cdr:y>0.03006</cdr:y>
    </cdr:from>
    <cdr:to>
      <cdr:x>0.95822</cdr:x>
      <cdr:y>0.16672</cdr:y>
    </cdr:to>
    <cdr:sp macro="" textlink="">
      <cdr:nvSpPr>
        <cdr:cNvPr id="8" name="Rectangle 7">
          <a:extLst xmlns:a="http://schemas.openxmlformats.org/drawingml/2006/main">
            <a:ext uri="{FF2B5EF4-FFF2-40B4-BE49-F238E27FC236}">
              <a16:creationId xmlns:a16="http://schemas.microsoft.com/office/drawing/2014/main" id="{EF0E3A67-A965-4730-B980-B5C96F3233D4}"/>
            </a:ext>
          </a:extLst>
        </cdr:cNvPr>
        <cdr:cNvSpPr/>
      </cdr:nvSpPr>
      <cdr:spPr>
        <a:xfrm xmlns:a="http://schemas.openxmlformats.org/drawingml/2006/main">
          <a:off x="2067928" y="105047"/>
          <a:ext cx="1009650" cy="47757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0.63608</cdr:x>
      <cdr:y>0.09361</cdr:y>
    </cdr:from>
    <cdr:to>
      <cdr:x>0.72107</cdr:x>
      <cdr:y>0.19852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052E5D0B-E338-422E-A876-7B373934A25B}"/>
            </a:ext>
          </a:extLst>
        </cdr:cNvPr>
        <cdr:cNvSpPr txBox="1"/>
      </cdr:nvSpPr>
      <cdr:spPr>
        <a:xfrm xmlns:a="http://schemas.openxmlformats.org/drawingml/2006/main">
          <a:off x="2042951" y="327114"/>
          <a:ext cx="272955" cy="3666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l-GR" sz="1600" dirty="0">
              <a:latin typeface="Arial" panose="020B0604020202020204" pitchFamily="34" charset="0"/>
              <a:cs typeface="Arial" panose="020B0604020202020204" pitchFamily="34" charset="0"/>
            </a:rPr>
            <a:t>δ</a:t>
          </a:r>
          <a:endParaRPr lang="en-GB" sz="16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0.28494</cdr:x>
      <cdr:y>0.81868</cdr:y>
    </cdr:from>
    <cdr:to>
      <cdr:x>0.92233</cdr:x>
      <cdr:y>0.92517</cdr:y>
    </cdr:to>
    <cdr:grpSp>
      <cdr:nvGrpSpPr>
        <cdr:cNvPr id="9" name="Group 8">
          <a:extLst xmlns:a="http://schemas.openxmlformats.org/drawingml/2006/main">
            <a:ext uri="{FF2B5EF4-FFF2-40B4-BE49-F238E27FC236}">
              <a16:creationId xmlns:a16="http://schemas.microsoft.com/office/drawing/2014/main" id="{EB527994-3AF9-4ABF-A150-A0180C0427B7}"/>
            </a:ext>
          </a:extLst>
        </cdr:cNvPr>
        <cdr:cNvGrpSpPr/>
      </cdr:nvGrpSpPr>
      <cdr:grpSpPr>
        <a:xfrm xmlns:a="http://schemas.openxmlformats.org/drawingml/2006/main">
          <a:off x="915159" y="2860951"/>
          <a:ext cx="2047164" cy="372167"/>
          <a:chOff x="915159" y="3485008"/>
          <a:chExt cx="2047164" cy="443316"/>
        </a:xfrm>
      </cdr:grpSpPr>
      <cdr:sp macro="" textlink="">
        <cdr:nvSpPr>
          <cdr:cNvPr id="2" name="TextBox 1">
            <a:extLst xmlns:a="http://schemas.openxmlformats.org/drawingml/2006/main">
              <a:ext uri="{FF2B5EF4-FFF2-40B4-BE49-F238E27FC236}">
                <a16:creationId xmlns:a16="http://schemas.microsoft.com/office/drawing/2014/main" id="{02819D57-67CF-4602-BADF-C310C7D169C1}"/>
              </a:ext>
            </a:extLst>
          </cdr:cNvPr>
          <cdr:cNvSpPr txBox="1"/>
        </cdr:nvSpPr>
        <cdr:spPr>
          <a:xfrm xmlns:a="http://schemas.openxmlformats.org/drawingml/2006/main">
            <a:off x="2099332" y="3486570"/>
            <a:ext cx="272955" cy="43672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cdr:txBody>
      </cdr:sp>
      <cdr:sp macro="" textlink="">
        <cdr:nvSpPr>
          <cdr:cNvPr id="3" name="TextBox 1">
            <a:extLst xmlns:a="http://schemas.openxmlformats.org/drawingml/2006/main">
              <a:ext uri="{FF2B5EF4-FFF2-40B4-BE49-F238E27FC236}">
                <a16:creationId xmlns:a16="http://schemas.microsoft.com/office/drawing/2014/main" id="{6FD64EA2-EFA9-484E-8AEF-8B08A0AA1AE9}"/>
              </a:ext>
            </a:extLst>
          </cdr:cNvPr>
          <cdr:cNvSpPr txBox="1"/>
        </cdr:nvSpPr>
        <cdr:spPr>
          <a:xfrm xmlns:a="http://schemas.openxmlformats.org/drawingml/2006/main">
            <a:off x="1509127" y="3490032"/>
            <a:ext cx="272955" cy="43672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cdr:txBody>
      </cdr:sp>
      <cdr:sp macro="" textlink="">
        <cdr:nvSpPr>
          <cdr:cNvPr id="5" name="TextBox 1">
            <a:extLst xmlns:a="http://schemas.openxmlformats.org/drawingml/2006/main">
              <a:ext uri="{FF2B5EF4-FFF2-40B4-BE49-F238E27FC236}">
                <a16:creationId xmlns:a16="http://schemas.microsoft.com/office/drawing/2014/main" id="{6FD64EA2-EFA9-484E-8AEF-8B08A0AA1AE9}"/>
              </a:ext>
            </a:extLst>
          </cdr:cNvPr>
          <cdr:cNvSpPr txBox="1"/>
        </cdr:nvSpPr>
        <cdr:spPr>
          <a:xfrm xmlns:a="http://schemas.openxmlformats.org/drawingml/2006/main">
            <a:off x="915159" y="3491595"/>
            <a:ext cx="272955" cy="43672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cdr:txBody>
      </cdr:sp>
      <cdr:sp macro="" textlink="">
        <cdr:nvSpPr>
          <cdr:cNvPr id="6" name="TextBox 1">
            <a:extLst xmlns:a="http://schemas.openxmlformats.org/drawingml/2006/main">
              <a:ext uri="{FF2B5EF4-FFF2-40B4-BE49-F238E27FC236}">
                <a16:creationId xmlns:a16="http://schemas.microsoft.com/office/drawing/2014/main" id="{6FD64EA2-EFA9-484E-8AEF-8B08A0AA1AE9}"/>
              </a:ext>
            </a:extLst>
          </cdr:cNvPr>
          <cdr:cNvSpPr txBox="1"/>
        </cdr:nvSpPr>
        <cdr:spPr>
          <a:xfrm xmlns:a="http://schemas.openxmlformats.org/drawingml/2006/main">
            <a:off x="2689368" y="3485008"/>
            <a:ext cx="272955" cy="436729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cdr:txBody>
      </cdr:sp>
    </cdr:grp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1178222"/>
            <a:ext cx="4895533" cy="250642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3781306"/>
            <a:ext cx="4319588" cy="1738167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31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5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383297"/>
            <a:ext cx="1241881" cy="61010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383297"/>
            <a:ext cx="3653651" cy="610108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08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64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794831"/>
            <a:ext cx="4967526" cy="2994714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4817876"/>
            <a:ext cx="4967526" cy="1574849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088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916484"/>
            <a:ext cx="2447766" cy="45678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916484"/>
            <a:ext cx="2447766" cy="45678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82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383299"/>
            <a:ext cx="4967526" cy="13915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764832"/>
            <a:ext cx="2436517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2629749"/>
            <a:ext cx="2436517" cy="386796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764832"/>
            <a:ext cx="2448516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2629749"/>
            <a:ext cx="2448516" cy="386796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89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594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92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1036570"/>
            <a:ext cx="2915722" cy="5116178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587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1036570"/>
            <a:ext cx="2915722" cy="5116178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92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383299"/>
            <a:ext cx="496752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916484"/>
            <a:ext cx="496752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1849D-6B21-42E9-8A6B-E8FD698420BA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6672698"/>
            <a:ext cx="194381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0A6F9-DB13-4705-A2DB-133C629A94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90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6D6B58C-80DE-46A6-B41F-8B0424EC6D1E}"/>
              </a:ext>
            </a:extLst>
          </p:cNvPr>
          <p:cNvGrpSpPr/>
          <p:nvPr/>
        </p:nvGrpSpPr>
        <p:grpSpPr>
          <a:xfrm>
            <a:off x="66208" y="52523"/>
            <a:ext cx="5693242" cy="7094266"/>
            <a:chOff x="406174" y="0"/>
            <a:chExt cx="5693242" cy="709426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898F307-6D80-43D7-BE35-73284C55CA88}"/>
                </a:ext>
              </a:extLst>
            </p:cNvPr>
            <p:cNvGrpSpPr/>
            <p:nvPr/>
          </p:nvGrpSpPr>
          <p:grpSpPr>
            <a:xfrm>
              <a:off x="406174" y="0"/>
              <a:ext cx="5693242" cy="3494610"/>
              <a:chOff x="3614533" y="1552834"/>
              <a:chExt cx="5693242" cy="3494610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00000000-0008-0000-0000-00001100000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199673"/>
                  </p:ext>
                </p:extLst>
              </p:nvPr>
            </p:nvGraphicFramePr>
            <p:xfrm>
              <a:off x="6096002" y="1552834"/>
              <a:ext cx="3211773" cy="349461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88ABBF65-7320-48F2-BC20-D9812727BFE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14533" y="1552835"/>
                <a:ext cx="2481469" cy="3494609"/>
                <a:chOff x="3614531" y="1552833"/>
                <a:chExt cx="2481469" cy="3494609"/>
              </a:xfrm>
            </p:grpSpPr>
            <p:pic>
              <p:nvPicPr>
                <p:cNvPr id="2" name="Picture 1">
                  <a:extLst>
                    <a:ext uri="{FF2B5EF4-FFF2-40B4-BE49-F238E27FC236}">
                      <a16:creationId xmlns:a16="http://schemas.microsoft.com/office/drawing/2014/main" id="{FF9C6A70-2DF9-4C11-9A83-4D0DD90187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25000"/>
                          </a14:imgEffect>
                          <a14:imgEffect>
                            <a14:brightnessContrast brigh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69" r="7434"/>
                <a:stretch/>
              </p:blipFill>
              <p:spPr>
                <a:xfrm rot="5400000">
                  <a:off x="3107961" y="2059403"/>
                  <a:ext cx="3494609" cy="248146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6" name="Arc 5">
                  <a:extLst>
                    <a:ext uri="{FF2B5EF4-FFF2-40B4-BE49-F238E27FC236}">
                      <a16:creationId xmlns:a16="http://schemas.microsoft.com/office/drawing/2014/main" id="{4AAD7DE2-A599-418B-A1C1-7D1AF4180E91}"/>
                    </a:ext>
                  </a:extLst>
                </p:cNvPr>
                <p:cNvSpPr/>
                <p:nvPr/>
              </p:nvSpPr>
              <p:spPr>
                <a:xfrm rot="6862724">
                  <a:off x="4258417" y="2690306"/>
                  <a:ext cx="768366" cy="1434878"/>
                </a:xfrm>
                <a:prstGeom prst="arc">
                  <a:avLst>
                    <a:gd name="adj1" fmla="val 16700181"/>
                    <a:gd name="adj2" fmla="val 0"/>
                  </a:avLst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8" name="Straight Arrow Connector 7">
                  <a:extLst>
                    <a:ext uri="{FF2B5EF4-FFF2-40B4-BE49-F238E27FC236}">
                      <a16:creationId xmlns:a16="http://schemas.microsoft.com/office/drawing/2014/main" id="{DBEEC404-7E8B-4F8D-B865-EB15653A55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232400" y="3663950"/>
                  <a:ext cx="57150" cy="133896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3979E87-E047-4884-82F9-3D89E2D26CC2}"/>
                </a:ext>
              </a:extLst>
            </p:cNvPr>
            <p:cNvGrpSpPr/>
            <p:nvPr/>
          </p:nvGrpSpPr>
          <p:grpSpPr>
            <a:xfrm>
              <a:off x="406174" y="3599656"/>
              <a:ext cx="5577641" cy="3494610"/>
              <a:chOff x="406174" y="3599656"/>
              <a:chExt cx="5577641" cy="349461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0000000-0008-0000-0000-00000600000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06174" y="3599656"/>
                <a:ext cx="5577641" cy="3494610"/>
                <a:chOff x="-8125" y="56142"/>
                <a:chExt cx="4248150" cy="3829050"/>
              </a:xfrm>
            </p:grpSpPr>
            <p:graphicFrame>
              <p:nvGraphicFramePr>
                <p:cNvPr id="10" name="Chart 9">
                  <a:extLst>
                    <a:ext uri="{FF2B5EF4-FFF2-40B4-BE49-F238E27FC236}">
                      <a16:creationId xmlns:a16="http://schemas.microsoft.com/office/drawing/2014/main" id="{00000000-0008-0000-0000-000003000000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321805289"/>
                    </p:ext>
                  </p:extLst>
                </p:nvPr>
              </p:nvGraphicFramePr>
              <p:xfrm>
                <a:off x="-8125" y="56142"/>
                <a:ext cx="4248150" cy="382905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11" name="TextBox 1">
                  <a:extLst>
                    <a:ext uri="{FF2B5EF4-FFF2-40B4-BE49-F238E27FC236}">
                      <a16:creationId xmlns:a16="http://schemas.microsoft.com/office/drawing/2014/main" id="{00000000-0008-0000-0000-000002000000}"/>
                    </a:ext>
                  </a:extLst>
                </p:cNvPr>
                <p:cNvSpPr txBox="1"/>
                <p:nvPr/>
              </p:nvSpPr>
              <p:spPr>
                <a:xfrm rot="5400000">
                  <a:off x="2569550" y="1350971"/>
                  <a:ext cx="1260654" cy="589503"/>
                </a:xfrm>
                <a:prstGeom prst="rect">
                  <a:avLst/>
                </a:prstGeom>
                <a:noFill/>
                <a:ln w="9525" cmpd="sng">
                  <a:noFill/>
                </a:ln>
                <a:effectLst/>
              </p:spPr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/>
                  <a:r>
                    <a:rPr lang="en-GB" sz="1400" kern="0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Viscosity in the tube</a:t>
                  </a:r>
                </a:p>
                <a:p>
                  <a:pPr defTabSz="914400"/>
                  <a:endParaRPr lang="en-GB" sz="1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TextBox 4">
                  <a:extLst>
                    <a:ext uri="{FF2B5EF4-FFF2-40B4-BE49-F238E27FC236}">
                      <a16:creationId xmlns:a16="http://schemas.microsoft.com/office/drawing/2014/main" id="{00000000-0008-0000-0000-000005000000}"/>
                    </a:ext>
                  </a:extLst>
                </p:cNvPr>
                <p:cNvSpPr txBox="1"/>
                <p:nvPr/>
              </p:nvSpPr>
              <p:spPr>
                <a:xfrm rot="5400000">
                  <a:off x="1478400" y="2306243"/>
                  <a:ext cx="1260654" cy="589503"/>
                </a:xfrm>
                <a:prstGeom prst="rect">
                  <a:avLst/>
                </a:prstGeom>
                <a:noFill/>
                <a:ln w="9525" cmpd="sng">
                  <a:noFill/>
                </a:ln>
                <a:effectLst/>
              </p:spPr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/>
                  <a:r>
                    <a:rPr lang="en-GB" sz="1400" kern="0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Viscosity in the vessel</a:t>
                  </a:r>
                </a:p>
                <a:p>
                  <a:pPr defTabSz="914400"/>
                  <a:endParaRPr lang="en-GB" sz="1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4" name="TextBox 4">
                <a:extLst>
                  <a:ext uri="{FF2B5EF4-FFF2-40B4-BE49-F238E27FC236}">
                    <a16:creationId xmlns:a16="http://schemas.microsoft.com/office/drawing/2014/main" id="{EAE65341-5677-41D0-89BE-DD96FE363095}"/>
                  </a:ext>
                </a:extLst>
              </p:cNvPr>
              <p:cNvSpPr txBox="1"/>
              <p:nvPr/>
            </p:nvSpPr>
            <p:spPr>
              <a:xfrm rot="5400000">
                <a:off x="642962" y="5454683"/>
                <a:ext cx="1582561" cy="773992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/>
                <a:r>
                  <a:rPr lang="en-GB" sz="14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Viscosity at rest</a:t>
                </a:r>
              </a:p>
              <a:p>
                <a:pPr defTabSz="914400"/>
                <a:endParaRPr lang="en-GB" sz="14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330B249-F753-46C9-AC19-2FD23BA74CBB}"/>
              </a:ext>
            </a:extLst>
          </p:cNvPr>
          <p:cNvSpPr txBox="1"/>
          <p:nvPr/>
        </p:nvSpPr>
        <p:spPr>
          <a:xfrm>
            <a:off x="225993" y="61328"/>
            <a:ext cx="30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A105C6-E985-49A8-A96C-1237186B9C02}"/>
              </a:ext>
            </a:extLst>
          </p:cNvPr>
          <p:cNvSpPr txBox="1"/>
          <p:nvPr/>
        </p:nvSpPr>
        <p:spPr>
          <a:xfrm>
            <a:off x="225993" y="3599657"/>
            <a:ext cx="30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E3343F-9294-4B11-8C4E-0515899DD6AD}"/>
              </a:ext>
            </a:extLst>
          </p:cNvPr>
          <p:cNvSpPr txBox="1"/>
          <p:nvPr/>
        </p:nvSpPr>
        <p:spPr>
          <a:xfrm>
            <a:off x="2785332" y="64719"/>
            <a:ext cx="30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A955DC-4817-4CEB-A524-1309B7E154CF}"/>
              </a:ext>
            </a:extLst>
          </p:cNvPr>
          <p:cNvSpPr/>
          <p:nvPr/>
        </p:nvSpPr>
        <p:spPr>
          <a:xfrm>
            <a:off x="1906325" y="3753134"/>
            <a:ext cx="879007" cy="4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CD8991F-1EE8-47C9-B6E1-383922C81751}"/>
              </a:ext>
            </a:extLst>
          </p:cNvPr>
          <p:cNvSpPr/>
          <p:nvPr/>
        </p:nvSpPr>
        <p:spPr>
          <a:xfrm>
            <a:off x="3786168" y="3741761"/>
            <a:ext cx="879007" cy="4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CF5BB6-2513-4814-997E-F2F70326E9A6}"/>
              </a:ext>
            </a:extLst>
          </p:cNvPr>
          <p:cNvSpPr txBox="1"/>
          <p:nvPr/>
        </p:nvSpPr>
        <p:spPr>
          <a:xfrm>
            <a:off x="1938407" y="3907022"/>
            <a:ext cx="439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8AC084-4FBF-4711-8065-28B3494FB786}"/>
              </a:ext>
            </a:extLst>
          </p:cNvPr>
          <p:cNvSpPr txBox="1"/>
          <p:nvPr/>
        </p:nvSpPr>
        <p:spPr>
          <a:xfrm>
            <a:off x="1938407" y="3677080"/>
            <a:ext cx="439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F46B77-161A-40A1-ADBA-FB1D4FF59F16}"/>
              </a:ext>
            </a:extLst>
          </p:cNvPr>
          <p:cNvSpPr txBox="1"/>
          <p:nvPr/>
        </p:nvSpPr>
        <p:spPr>
          <a:xfrm>
            <a:off x="3781199" y="3677200"/>
            <a:ext cx="439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4B841F-FC8B-47C0-8168-6FB73873E6A7}"/>
              </a:ext>
            </a:extLst>
          </p:cNvPr>
          <p:cNvSpPr txBox="1"/>
          <p:nvPr/>
        </p:nvSpPr>
        <p:spPr>
          <a:xfrm>
            <a:off x="3774388" y="3914322"/>
            <a:ext cx="439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04053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44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barrie dams</dc:creator>
  <cp:lastModifiedBy>barrie dams</cp:lastModifiedBy>
  <cp:revision>9</cp:revision>
  <dcterms:created xsi:type="dcterms:W3CDTF">2018-12-11T18:25:53Z</dcterms:created>
  <dcterms:modified xsi:type="dcterms:W3CDTF">2018-12-11T20:44:45Z</dcterms:modified>
</cp:coreProperties>
</file>